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9"/>
  </p:notesMasterIdLst>
  <p:sldIdLst>
    <p:sldId id="297" r:id="rId5"/>
    <p:sldId id="299" r:id="rId6"/>
    <p:sldId id="291" r:id="rId7"/>
    <p:sldId id="300" r:id="rId8"/>
    <p:sldId id="301" r:id="rId9"/>
    <p:sldId id="303" r:id="rId10"/>
    <p:sldId id="302" r:id="rId11"/>
    <p:sldId id="304" r:id="rId12"/>
    <p:sldId id="307" r:id="rId13"/>
    <p:sldId id="306" r:id="rId14"/>
    <p:sldId id="298" r:id="rId15"/>
    <p:sldId id="305" r:id="rId16"/>
    <p:sldId id="293" r:id="rId17"/>
    <p:sldId id="262" r:id="rId1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67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30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0CCB0E-26DE-4572-A5DC-5BEDAA43C2D6}" v="181" dt="2022-12-09T13:49:11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798"/>
      </p:cViewPr>
      <p:guideLst>
        <p:guide pos="288"/>
        <p:guide orient="horz" pos="267"/>
        <p:guide pos="5472"/>
        <p:guide orient="horz" pos="3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RS" userId="8de322db93951f0c" providerId="LiveId" clId="{800CCB0E-26DE-4572-A5DC-5BEDAA43C2D6}"/>
    <pc:docChg chg="undo custSel addSld modSld sldOrd">
      <pc:chgData name="Simon RS" userId="8de322db93951f0c" providerId="LiveId" clId="{800CCB0E-26DE-4572-A5DC-5BEDAA43C2D6}" dt="2022-12-09T13:50:23.749" v="612" actId="403"/>
      <pc:docMkLst>
        <pc:docMk/>
      </pc:docMkLst>
      <pc:sldChg chg="modSp mod">
        <pc:chgData name="Simon RS" userId="8de322db93951f0c" providerId="LiveId" clId="{800CCB0E-26DE-4572-A5DC-5BEDAA43C2D6}" dt="2022-12-09T10:57:57.140" v="6" actId="20577"/>
        <pc:sldMkLst>
          <pc:docMk/>
          <pc:sldMk cId="3281476626" sldId="300"/>
        </pc:sldMkLst>
        <pc:spChg chg="mod">
          <ac:chgData name="Simon RS" userId="8de322db93951f0c" providerId="LiveId" clId="{800CCB0E-26DE-4572-A5DC-5BEDAA43C2D6}" dt="2022-12-09T10:57:57.140" v="6" actId="20577"/>
          <ac:spMkLst>
            <pc:docMk/>
            <pc:sldMk cId="3281476626" sldId="300"/>
            <ac:spMk id="2" creationId="{00BAEE93-ABC3-DF60-48C0-F84583BB5216}"/>
          </ac:spMkLst>
        </pc:spChg>
      </pc:sldChg>
      <pc:sldChg chg="modSp mod">
        <pc:chgData name="Simon RS" userId="8de322db93951f0c" providerId="LiveId" clId="{800CCB0E-26DE-4572-A5DC-5BEDAA43C2D6}" dt="2022-12-09T11:39:43.289" v="376" actId="20577"/>
        <pc:sldMkLst>
          <pc:docMk/>
          <pc:sldMk cId="718532943" sldId="302"/>
        </pc:sldMkLst>
        <pc:spChg chg="mod">
          <ac:chgData name="Simon RS" userId="8de322db93951f0c" providerId="LiveId" clId="{800CCB0E-26DE-4572-A5DC-5BEDAA43C2D6}" dt="2022-12-09T11:39:43.289" v="376" actId="20577"/>
          <ac:spMkLst>
            <pc:docMk/>
            <pc:sldMk cId="718532943" sldId="302"/>
            <ac:spMk id="3180" creationId="{00000000-0000-0000-0000-000000000000}"/>
          </ac:spMkLst>
        </pc:spChg>
      </pc:sldChg>
      <pc:sldChg chg="addSp delSp modSp mod">
        <pc:chgData name="Simon RS" userId="8de322db93951f0c" providerId="LiveId" clId="{800CCB0E-26DE-4572-A5DC-5BEDAA43C2D6}" dt="2022-12-09T13:50:23.749" v="612" actId="403"/>
        <pc:sldMkLst>
          <pc:docMk/>
          <pc:sldMk cId="1784901904" sldId="303"/>
        </pc:sldMkLst>
        <pc:spChg chg="mod ord">
          <ac:chgData name="Simon RS" userId="8de322db93951f0c" providerId="LiveId" clId="{800CCB0E-26DE-4572-A5DC-5BEDAA43C2D6}" dt="2022-12-09T13:50:23.749" v="612" actId="403"/>
          <ac:spMkLst>
            <pc:docMk/>
            <pc:sldMk cId="1784901904" sldId="303"/>
            <ac:spMk id="2" creationId="{155DDB68-5D48-E254-CBEE-5C6DDC14BBE3}"/>
          </ac:spMkLst>
        </pc:spChg>
        <pc:spChg chg="add del mod">
          <ac:chgData name="Simon RS" userId="8de322db93951f0c" providerId="LiveId" clId="{800CCB0E-26DE-4572-A5DC-5BEDAA43C2D6}" dt="2022-12-09T13:49:41.274" v="604" actId="478"/>
          <ac:spMkLst>
            <pc:docMk/>
            <pc:sldMk cId="1784901904" sldId="303"/>
            <ac:spMk id="6" creationId="{53A68BBB-A311-9C67-58E6-26EC67B5622C}"/>
          </ac:spMkLst>
        </pc:spChg>
        <pc:picChg chg="add mod modCrop">
          <ac:chgData name="Simon RS" userId="8de322db93951f0c" providerId="LiveId" clId="{800CCB0E-26DE-4572-A5DC-5BEDAA43C2D6}" dt="2022-12-09T13:49:58.853" v="606" actId="732"/>
          <ac:picMkLst>
            <pc:docMk/>
            <pc:sldMk cId="1784901904" sldId="303"/>
            <ac:picMk id="5" creationId="{7761DB68-02C8-6D84-5475-0BA73400D75C}"/>
          </ac:picMkLst>
        </pc:picChg>
      </pc:sldChg>
      <pc:sldChg chg="addSp modSp mod">
        <pc:chgData name="Simon RS" userId="8de322db93951f0c" providerId="LiveId" clId="{800CCB0E-26DE-4572-A5DC-5BEDAA43C2D6}" dt="2022-12-09T12:45:54.047" v="561" actId="20577"/>
        <pc:sldMkLst>
          <pc:docMk/>
          <pc:sldMk cId="2758647711" sldId="304"/>
        </pc:sldMkLst>
        <pc:spChg chg="mod">
          <ac:chgData name="Simon RS" userId="8de322db93951f0c" providerId="LiveId" clId="{800CCB0E-26DE-4572-A5DC-5BEDAA43C2D6}" dt="2022-12-09T12:45:54.047" v="561" actId="20577"/>
          <ac:spMkLst>
            <pc:docMk/>
            <pc:sldMk cId="2758647711" sldId="304"/>
            <ac:spMk id="2" creationId="{B9A117BA-F0D8-32BD-0886-1A7DBD6C296B}"/>
          </ac:spMkLst>
        </pc:spChg>
        <pc:spChg chg="mod">
          <ac:chgData name="Simon RS" userId="8de322db93951f0c" providerId="LiveId" clId="{800CCB0E-26DE-4572-A5DC-5BEDAA43C2D6}" dt="2022-12-09T11:06:22.090" v="22" actId="20577"/>
          <ac:spMkLst>
            <pc:docMk/>
            <pc:sldMk cId="2758647711" sldId="304"/>
            <ac:spMk id="3" creationId="{B58CDE50-AEE4-FE0D-770C-3BA974CCB328}"/>
          </ac:spMkLst>
        </pc:spChg>
        <pc:graphicFrameChg chg="add mod modGraphic">
          <ac:chgData name="Simon RS" userId="8de322db93951f0c" providerId="LiveId" clId="{800CCB0E-26DE-4572-A5DC-5BEDAA43C2D6}" dt="2022-12-09T12:08:30.795" v="500" actId="20577"/>
          <ac:graphicFrameMkLst>
            <pc:docMk/>
            <pc:sldMk cId="2758647711" sldId="304"/>
            <ac:graphicFrameMk id="4" creationId="{E33A9690-A0C6-BE23-8649-D0CA304DE378}"/>
          </ac:graphicFrameMkLst>
        </pc:graphicFrameChg>
      </pc:sldChg>
      <pc:sldChg chg="addSp delSp modSp add mod modShow">
        <pc:chgData name="Simon RS" userId="8de322db93951f0c" providerId="LiveId" clId="{800CCB0E-26DE-4572-A5DC-5BEDAA43C2D6}" dt="2022-12-09T12:34:30.543" v="558" actId="729"/>
        <pc:sldMkLst>
          <pc:docMk/>
          <pc:sldMk cId="1338232361" sldId="306"/>
        </pc:sldMkLst>
        <pc:spChg chg="mod">
          <ac:chgData name="Simon RS" userId="8de322db93951f0c" providerId="LiveId" clId="{800CCB0E-26DE-4572-A5DC-5BEDAA43C2D6}" dt="2022-12-09T11:58:42.110" v="490" actId="20577"/>
          <ac:spMkLst>
            <pc:docMk/>
            <pc:sldMk cId="1338232361" sldId="306"/>
            <ac:spMk id="2" creationId="{B9A117BA-F0D8-32BD-0886-1A7DBD6C296B}"/>
          </ac:spMkLst>
        </pc:spChg>
        <pc:spChg chg="del mod">
          <ac:chgData name="Simon RS" userId="8de322db93951f0c" providerId="LiveId" clId="{800CCB0E-26DE-4572-A5DC-5BEDAA43C2D6}" dt="2022-12-09T11:20:29.118" v="312" actId="478"/>
          <ac:spMkLst>
            <pc:docMk/>
            <pc:sldMk cId="1338232361" sldId="306"/>
            <ac:spMk id="3" creationId="{B58CDE50-AEE4-FE0D-770C-3BA974CCB328}"/>
          </ac:spMkLst>
        </pc:spChg>
        <pc:spChg chg="add del mod">
          <ac:chgData name="Simon RS" userId="8de322db93951f0c" providerId="LiveId" clId="{800CCB0E-26DE-4572-A5DC-5BEDAA43C2D6}" dt="2022-12-09T11:20:43.076" v="315" actId="478"/>
          <ac:spMkLst>
            <pc:docMk/>
            <pc:sldMk cId="1338232361" sldId="306"/>
            <ac:spMk id="5" creationId="{E53010D5-45B3-9388-E573-35E20C1AC346}"/>
          </ac:spMkLst>
        </pc:spChg>
        <pc:graphicFrameChg chg="del mod">
          <ac:chgData name="Simon RS" userId="8de322db93951f0c" providerId="LiveId" clId="{800CCB0E-26DE-4572-A5DC-5BEDAA43C2D6}" dt="2022-12-09T11:14:16.450" v="156" actId="478"/>
          <ac:graphicFrameMkLst>
            <pc:docMk/>
            <pc:sldMk cId="1338232361" sldId="306"/>
            <ac:graphicFrameMk id="4" creationId="{E33A9690-A0C6-BE23-8649-D0CA304DE378}"/>
          </ac:graphicFrameMkLst>
        </pc:graphicFrameChg>
        <pc:picChg chg="add mod modCrop">
          <ac:chgData name="Simon RS" userId="8de322db93951f0c" providerId="LiveId" clId="{800CCB0E-26DE-4572-A5DC-5BEDAA43C2D6}" dt="2022-12-09T11:27:42.296" v="343" actId="1076"/>
          <ac:picMkLst>
            <pc:docMk/>
            <pc:sldMk cId="1338232361" sldId="306"/>
            <ac:picMk id="6" creationId="{4AD8FBF7-1926-B33D-F67E-072F5982DAB1}"/>
          </ac:picMkLst>
        </pc:picChg>
        <pc:picChg chg="add mod modCrop">
          <ac:chgData name="Simon RS" userId="8de322db93951f0c" providerId="LiveId" clId="{800CCB0E-26DE-4572-A5DC-5BEDAA43C2D6}" dt="2022-12-09T11:27:39.636" v="342" actId="1076"/>
          <ac:picMkLst>
            <pc:docMk/>
            <pc:sldMk cId="1338232361" sldId="306"/>
            <ac:picMk id="7" creationId="{47786A3F-6C12-6D62-D9C1-BFB3DD4B1668}"/>
          </ac:picMkLst>
        </pc:picChg>
        <pc:picChg chg="add del mod modCrop">
          <ac:chgData name="Simon RS" userId="8de322db93951f0c" providerId="LiveId" clId="{800CCB0E-26DE-4572-A5DC-5BEDAA43C2D6}" dt="2022-12-09T11:31:01.429" v="346" actId="478"/>
          <ac:picMkLst>
            <pc:docMk/>
            <pc:sldMk cId="1338232361" sldId="306"/>
            <ac:picMk id="8" creationId="{00953166-60B2-962A-C08D-832DA8BBD163}"/>
          </ac:picMkLst>
        </pc:picChg>
        <pc:picChg chg="add mod modCrop">
          <ac:chgData name="Simon RS" userId="8de322db93951f0c" providerId="LiveId" clId="{800CCB0E-26DE-4572-A5DC-5BEDAA43C2D6}" dt="2022-12-09T11:35:07.543" v="364" actId="1076"/>
          <ac:picMkLst>
            <pc:docMk/>
            <pc:sldMk cId="1338232361" sldId="306"/>
            <ac:picMk id="9" creationId="{17ABF32E-CE09-D1BD-0AE8-4BDCB2B26234}"/>
          </ac:picMkLst>
        </pc:picChg>
        <pc:picChg chg="add mod modCrop">
          <ac:chgData name="Simon RS" userId="8de322db93951f0c" providerId="LiveId" clId="{800CCB0E-26DE-4572-A5DC-5BEDAA43C2D6}" dt="2022-12-09T11:35:04.719" v="363" actId="1076"/>
          <ac:picMkLst>
            <pc:docMk/>
            <pc:sldMk cId="1338232361" sldId="306"/>
            <ac:picMk id="10" creationId="{B1985362-F940-E952-EF94-EAB14179E53C}"/>
          </ac:picMkLst>
        </pc:picChg>
        <pc:picChg chg="add mod modCrop">
          <ac:chgData name="Simon RS" userId="8de322db93951f0c" providerId="LiveId" clId="{800CCB0E-26DE-4572-A5DC-5BEDAA43C2D6}" dt="2022-12-09T11:39:01.665" v="371" actId="1076"/>
          <ac:picMkLst>
            <pc:docMk/>
            <pc:sldMk cId="1338232361" sldId="306"/>
            <ac:picMk id="11" creationId="{9E6DFD95-A072-36A5-451F-D1C7F074DDFC}"/>
          </ac:picMkLst>
        </pc:picChg>
      </pc:sldChg>
      <pc:sldChg chg="addSp delSp modSp add mod ord">
        <pc:chgData name="Simon RS" userId="8de322db93951f0c" providerId="LiveId" clId="{800CCB0E-26DE-4572-A5DC-5BEDAA43C2D6}" dt="2022-12-09T12:25:38.351" v="557" actId="2085"/>
        <pc:sldMkLst>
          <pc:docMk/>
          <pc:sldMk cId="590081604" sldId="307"/>
        </pc:sldMkLst>
        <pc:spChg chg="mod">
          <ac:chgData name="Simon RS" userId="8de322db93951f0c" providerId="LiveId" clId="{800CCB0E-26DE-4572-A5DC-5BEDAA43C2D6}" dt="2022-12-09T11:44:26.684" v="390" actId="20577"/>
          <ac:spMkLst>
            <pc:docMk/>
            <pc:sldMk cId="590081604" sldId="307"/>
            <ac:spMk id="2" creationId="{B9A117BA-F0D8-32BD-0886-1A7DBD6C296B}"/>
          </ac:spMkLst>
        </pc:spChg>
        <pc:graphicFrameChg chg="add mod modGraphic">
          <ac:chgData name="Simon RS" userId="8de322db93951f0c" providerId="LiveId" clId="{800CCB0E-26DE-4572-A5DC-5BEDAA43C2D6}" dt="2022-12-09T12:25:38.351" v="557" actId="2085"/>
          <ac:graphicFrameMkLst>
            <pc:docMk/>
            <pc:sldMk cId="590081604" sldId="307"/>
            <ac:graphicFrameMk id="3" creationId="{381C6C82-5AC0-D0FB-B19B-9352D4D625B3}"/>
          </ac:graphicFrameMkLst>
        </pc:graphicFrameChg>
        <pc:picChg chg="add del mod">
          <ac:chgData name="Simon RS" userId="8de322db93951f0c" providerId="LiveId" clId="{800CCB0E-26DE-4572-A5DC-5BEDAA43C2D6}" dt="2022-12-09T11:49:00.875" v="417"/>
          <ac:picMkLst>
            <pc:docMk/>
            <pc:sldMk cId="590081604" sldId="307"/>
            <ac:picMk id="5" creationId="{F019F773-8A2F-28EF-3E40-C989C7B109FF}"/>
          </ac:picMkLst>
        </pc:picChg>
        <pc:picChg chg="del">
          <ac:chgData name="Simon RS" userId="8de322db93951f0c" providerId="LiveId" clId="{800CCB0E-26DE-4572-A5DC-5BEDAA43C2D6}" dt="2022-12-09T11:44:29.168" v="391" actId="478"/>
          <ac:picMkLst>
            <pc:docMk/>
            <pc:sldMk cId="590081604" sldId="307"/>
            <ac:picMk id="6" creationId="{4AD8FBF7-1926-B33D-F67E-072F5982DAB1}"/>
          </ac:picMkLst>
        </pc:picChg>
        <pc:picChg chg="del">
          <ac:chgData name="Simon RS" userId="8de322db93951f0c" providerId="LiveId" clId="{800CCB0E-26DE-4572-A5DC-5BEDAA43C2D6}" dt="2022-12-09T11:44:30.695" v="392" actId="478"/>
          <ac:picMkLst>
            <pc:docMk/>
            <pc:sldMk cId="590081604" sldId="307"/>
            <ac:picMk id="7" creationId="{47786A3F-6C12-6D62-D9C1-BFB3DD4B1668}"/>
          </ac:picMkLst>
        </pc:picChg>
        <pc:picChg chg="del">
          <ac:chgData name="Simon RS" userId="8de322db93951f0c" providerId="LiveId" clId="{800CCB0E-26DE-4572-A5DC-5BEDAA43C2D6}" dt="2022-12-09T11:44:34.166" v="394" actId="478"/>
          <ac:picMkLst>
            <pc:docMk/>
            <pc:sldMk cId="590081604" sldId="307"/>
            <ac:picMk id="9" creationId="{17ABF32E-CE09-D1BD-0AE8-4BDCB2B26234}"/>
          </ac:picMkLst>
        </pc:picChg>
        <pc:picChg chg="del">
          <ac:chgData name="Simon RS" userId="8de322db93951f0c" providerId="LiveId" clId="{800CCB0E-26DE-4572-A5DC-5BEDAA43C2D6}" dt="2022-12-09T11:44:32.805" v="393" actId="478"/>
          <ac:picMkLst>
            <pc:docMk/>
            <pc:sldMk cId="590081604" sldId="307"/>
            <ac:picMk id="10" creationId="{B1985362-F940-E952-EF94-EAB14179E53C}"/>
          </ac:picMkLst>
        </pc:picChg>
        <pc:picChg chg="del">
          <ac:chgData name="Simon RS" userId="8de322db93951f0c" providerId="LiveId" clId="{800CCB0E-26DE-4572-A5DC-5BEDAA43C2D6}" dt="2022-12-09T11:44:35.339" v="395" actId="478"/>
          <ac:picMkLst>
            <pc:docMk/>
            <pc:sldMk cId="590081604" sldId="307"/>
            <ac:picMk id="11" creationId="{9E6DFD95-A072-36A5-451F-D1C7F074DDFC}"/>
          </ac:picMkLst>
        </pc:picChg>
        <pc:picChg chg="add del mod">
          <ac:chgData name="Simon RS" userId="8de322db93951f0c" providerId="LiveId" clId="{800CCB0E-26DE-4572-A5DC-5BEDAA43C2D6}" dt="2022-12-09T11:49:13.891" v="421" actId="478"/>
          <ac:picMkLst>
            <pc:docMk/>
            <pc:sldMk cId="590081604" sldId="307"/>
            <ac:picMk id="12" creationId="{2EF1CD58-6780-1A9A-DBBE-A1F642341231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F8A239-FC79-427D-82A7-3140DB5E0FAA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94C2871A-B83B-472F-9532-D6EDB0360ECE}">
      <dgm:prSet phldrT="[Text]" custT="1"/>
      <dgm:spPr>
        <a:solidFill>
          <a:srgbClr val="00B050">
            <a:alpha val="50000"/>
          </a:srgbClr>
        </a:solidFill>
      </dgm:spPr>
      <dgm:t>
        <a:bodyPr/>
        <a:lstStyle/>
        <a:p>
          <a:r>
            <a:rPr lang="de-AT" sz="2800" dirty="0"/>
            <a:t>Warum?</a:t>
          </a:r>
        </a:p>
      </dgm:t>
    </dgm:pt>
    <dgm:pt modelId="{7200CB02-6C5B-4EE1-9AAB-ED6CE7D82422}" type="parTrans" cxnId="{B58DC0E1-E441-41AC-936F-DFFD0A7BE838}">
      <dgm:prSet/>
      <dgm:spPr/>
      <dgm:t>
        <a:bodyPr/>
        <a:lstStyle/>
        <a:p>
          <a:endParaRPr lang="de-AT"/>
        </a:p>
      </dgm:t>
    </dgm:pt>
    <dgm:pt modelId="{53CDABF3-4651-406C-B623-243585E866CE}" type="sibTrans" cxnId="{B58DC0E1-E441-41AC-936F-DFFD0A7BE838}">
      <dgm:prSet/>
      <dgm:spPr/>
      <dgm:t>
        <a:bodyPr/>
        <a:lstStyle/>
        <a:p>
          <a:endParaRPr lang="de-AT"/>
        </a:p>
      </dgm:t>
    </dgm:pt>
    <dgm:pt modelId="{B08A67CE-BECD-48C1-8255-5C4E5DB18234}">
      <dgm:prSet phldrT="[Text]" custT="1"/>
      <dgm:spPr>
        <a:solidFill>
          <a:srgbClr val="00B050">
            <a:alpha val="50000"/>
          </a:srgbClr>
        </a:solidFill>
        <a:ln>
          <a:noFill/>
        </a:ln>
      </dgm:spPr>
      <dgm:t>
        <a:bodyPr/>
        <a:lstStyle/>
        <a:p>
          <a:r>
            <a:rPr lang="de-AT" sz="2800" dirty="0"/>
            <a:t>Wie?</a:t>
          </a:r>
        </a:p>
      </dgm:t>
    </dgm:pt>
    <dgm:pt modelId="{412CDBE5-894D-49E8-8007-3CBE25F0E9C1}" type="parTrans" cxnId="{92E00FC3-0979-45C7-8482-E5DF9670D2CF}">
      <dgm:prSet/>
      <dgm:spPr/>
      <dgm:t>
        <a:bodyPr/>
        <a:lstStyle/>
        <a:p>
          <a:endParaRPr lang="de-AT"/>
        </a:p>
      </dgm:t>
    </dgm:pt>
    <dgm:pt modelId="{7FAD0A54-E566-4C84-AB38-0B53433D4FD0}" type="sibTrans" cxnId="{92E00FC3-0979-45C7-8482-E5DF9670D2CF}">
      <dgm:prSet/>
      <dgm:spPr/>
      <dgm:t>
        <a:bodyPr/>
        <a:lstStyle/>
        <a:p>
          <a:endParaRPr lang="de-AT"/>
        </a:p>
      </dgm:t>
    </dgm:pt>
    <dgm:pt modelId="{375E8D3B-681B-46C1-B1BF-F0DE69AF5E1B}" type="pres">
      <dgm:prSet presAssocID="{B7F8A239-FC79-427D-82A7-3140DB5E0FAA}" presName="composite" presStyleCnt="0">
        <dgm:presLayoutVars>
          <dgm:chMax val="1"/>
          <dgm:dir/>
          <dgm:resizeHandles val="exact"/>
        </dgm:presLayoutVars>
      </dgm:prSet>
      <dgm:spPr/>
    </dgm:pt>
    <dgm:pt modelId="{D5618A6A-2F81-4676-9DF5-42A3C2EA3DAC}" type="pres">
      <dgm:prSet presAssocID="{B7F8A239-FC79-427D-82A7-3140DB5E0FAA}" presName="radial" presStyleCnt="0">
        <dgm:presLayoutVars>
          <dgm:animLvl val="ctr"/>
        </dgm:presLayoutVars>
      </dgm:prSet>
      <dgm:spPr/>
    </dgm:pt>
    <dgm:pt modelId="{AF9643E6-05BD-45EA-BDA5-FC603CA22714}" type="pres">
      <dgm:prSet presAssocID="{94C2871A-B83B-472F-9532-D6EDB0360ECE}" presName="centerShape" presStyleLbl="vennNode1" presStyleIdx="0" presStyleCnt="2" custScaleX="74237" custScaleY="71509" custLinFactNeighborX="8909"/>
      <dgm:spPr/>
    </dgm:pt>
    <dgm:pt modelId="{6452591B-1455-43E5-8847-414B6CB8B9C3}" type="pres">
      <dgm:prSet presAssocID="{B08A67CE-BECD-48C1-8255-5C4E5DB18234}" presName="node" presStyleLbl="vennNode1" presStyleIdx="1" presStyleCnt="2" custScaleX="146410" custScaleY="146410" custRadScaleRad="112473">
        <dgm:presLayoutVars>
          <dgm:bulletEnabled val="1"/>
        </dgm:presLayoutVars>
      </dgm:prSet>
      <dgm:spPr/>
    </dgm:pt>
  </dgm:ptLst>
  <dgm:cxnLst>
    <dgm:cxn modelId="{75B5A505-284D-4FC4-81FA-0BF17D19C593}" type="presOf" srcId="{B7F8A239-FC79-427D-82A7-3140DB5E0FAA}" destId="{375E8D3B-681B-46C1-B1BF-F0DE69AF5E1B}" srcOrd="0" destOrd="0" presId="urn:microsoft.com/office/officeart/2005/8/layout/radial3"/>
    <dgm:cxn modelId="{BCDEC19F-1204-4FA7-8038-0A8626386731}" type="presOf" srcId="{B08A67CE-BECD-48C1-8255-5C4E5DB18234}" destId="{6452591B-1455-43E5-8847-414B6CB8B9C3}" srcOrd="0" destOrd="0" presId="urn:microsoft.com/office/officeart/2005/8/layout/radial3"/>
    <dgm:cxn modelId="{FF1CC6B8-7992-40C4-8438-733085778DD1}" type="presOf" srcId="{94C2871A-B83B-472F-9532-D6EDB0360ECE}" destId="{AF9643E6-05BD-45EA-BDA5-FC603CA22714}" srcOrd="0" destOrd="0" presId="urn:microsoft.com/office/officeart/2005/8/layout/radial3"/>
    <dgm:cxn modelId="{92E00FC3-0979-45C7-8482-E5DF9670D2CF}" srcId="{94C2871A-B83B-472F-9532-D6EDB0360ECE}" destId="{B08A67CE-BECD-48C1-8255-5C4E5DB18234}" srcOrd="0" destOrd="0" parTransId="{412CDBE5-894D-49E8-8007-3CBE25F0E9C1}" sibTransId="{7FAD0A54-E566-4C84-AB38-0B53433D4FD0}"/>
    <dgm:cxn modelId="{B58DC0E1-E441-41AC-936F-DFFD0A7BE838}" srcId="{B7F8A239-FC79-427D-82A7-3140DB5E0FAA}" destId="{94C2871A-B83B-472F-9532-D6EDB0360ECE}" srcOrd="0" destOrd="0" parTransId="{7200CB02-6C5B-4EE1-9AAB-ED6CE7D82422}" sibTransId="{53CDABF3-4651-406C-B623-243585E866CE}"/>
    <dgm:cxn modelId="{82E727C6-8472-4672-B310-246803BEF797}" type="presParOf" srcId="{375E8D3B-681B-46C1-B1BF-F0DE69AF5E1B}" destId="{D5618A6A-2F81-4676-9DF5-42A3C2EA3DAC}" srcOrd="0" destOrd="0" presId="urn:microsoft.com/office/officeart/2005/8/layout/radial3"/>
    <dgm:cxn modelId="{6C8AEC4E-D994-44F5-A4F2-8461D9ABA456}" type="presParOf" srcId="{D5618A6A-2F81-4676-9DF5-42A3C2EA3DAC}" destId="{AF9643E6-05BD-45EA-BDA5-FC603CA22714}" srcOrd="0" destOrd="0" presId="urn:microsoft.com/office/officeart/2005/8/layout/radial3"/>
    <dgm:cxn modelId="{3DD3280E-561C-4360-90F1-E282B30BE1A6}" type="presParOf" srcId="{D5618A6A-2F81-4676-9DF5-42A3C2EA3DAC}" destId="{6452591B-1455-43E5-8847-414B6CB8B9C3}" srcOrd="1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5688EC-8714-435F-9986-2E66914299E2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1991CF8E-4F32-4A68-A44E-AF2002A95225}">
      <dgm:prSet phldrT="[Text]"/>
      <dgm:spPr>
        <a:solidFill>
          <a:srgbClr val="00B050"/>
        </a:solidFill>
      </dgm:spPr>
      <dgm:t>
        <a:bodyPr/>
        <a:lstStyle/>
        <a:p>
          <a:r>
            <a:rPr lang="de-AT" dirty="0"/>
            <a:t>Arten</a:t>
          </a:r>
        </a:p>
      </dgm:t>
    </dgm:pt>
    <dgm:pt modelId="{DED4DE33-3444-441D-B3A8-6D7801D9E1F2}" type="parTrans" cxnId="{A8C08AC8-4D7E-48BF-A52B-2E75A471FC9C}">
      <dgm:prSet/>
      <dgm:spPr/>
      <dgm:t>
        <a:bodyPr/>
        <a:lstStyle/>
        <a:p>
          <a:endParaRPr lang="de-AT"/>
        </a:p>
      </dgm:t>
    </dgm:pt>
    <dgm:pt modelId="{63AD60EF-F23C-466E-8382-69443B866906}" type="sibTrans" cxnId="{A8C08AC8-4D7E-48BF-A52B-2E75A471FC9C}">
      <dgm:prSet/>
      <dgm:spPr/>
      <dgm:t>
        <a:bodyPr/>
        <a:lstStyle/>
        <a:p>
          <a:endParaRPr lang="de-AT"/>
        </a:p>
      </dgm:t>
    </dgm:pt>
    <dgm:pt modelId="{986BAF0A-16B1-445A-8583-1F8ED7B1058B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de-AT" dirty="0"/>
        </a:p>
      </dgm:t>
    </dgm:pt>
    <dgm:pt modelId="{E5937005-FC86-47EF-8DE1-202477745FA3}" type="parTrans" cxnId="{CF261A46-7C2C-495F-BE2C-4BEC19C5935D}">
      <dgm:prSet/>
      <dgm:spPr/>
      <dgm:t>
        <a:bodyPr/>
        <a:lstStyle/>
        <a:p>
          <a:endParaRPr lang="de-AT"/>
        </a:p>
      </dgm:t>
    </dgm:pt>
    <dgm:pt modelId="{7D8F7A2E-0295-46DB-9D0D-ED8536F68CA3}" type="sibTrans" cxnId="{CF261A46-7C2C-495F-BE2C-4BEC19C5935D}">
      <dgm:prSet/>
      <dgm:spPr/>
      <dgm:t>
        <a:bodyPr/>
        <a:lstStyle/>
        <a:p>
          <a:endParaRPr lang="de-AT"/>
        </a:p>
      </dgm:t>
    </dgm:pt>
    <dgm:pt modelId="{6F96EB07-9F9C-49F3-84D7-E0456DB93D67}">
      <dgm:prSet phldrT="[Text]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t>
        <a:bodyPr/>
        <a:lstStyle/>
        <a:p>
          <a:r>
            <a:rPr lang="de-AT" dirty="0"/>
            <a:t> </a:t>
          </a:r>
        </a:p>
      </dgm:t>
    </dgm:pt>
    <dgm:pt modelId="{999CE95D-EB16-41CA-8BA6-1396633C8589}" type="parTrans" cxnId="{28103AC1-0ED1-48CA-BDF9-36B8C063694A}">
      <dgm:prSet/>
      <dgm:spPr/>
      <dgm:t>
        <a:bodyPr/>
        <a:lstStyle/>
        <a:p>
          <a:endParaRPr lang="de-AT"/>
        </a:p>
      </dgm:t>
    </dgm:pt>
    <dgm:pt modelId="{4D71D54D-D718-4045-92BD-8C5C7A8A3A71}" type="sibTrans" cxnId="{28103AC1-0ED1-48CA-BDF9-36B8C063694A}">
      <dgm:prSet/>
      <dgm:spPr/>
      <dgm:t>
        <a:bodyPr/>
        <a:lstStyle/>
        <a:p>
          <a:endParaRPr lang="de-AT"/>
        </a:p>
      </dgm:t>
    </dgm:pt>
    <dgm:pt modelId="{AD9CEF55-4A19-4F2E-8758-1FB21A37C676}">
      <dgm:prSet phldrT="[Text]"/>
      <dgm:spPr>
        <a:blipFill dpi="0" rotWithShape="0">
          <a:blip xmlns:r="http://schemas.openxmlformats.org/officeDocument/2006/relationships" r:embed="rId3"/>
          <a:srcRect/>
          <a:stretch>
            <a:fillRect l="17408" t="4864" r="16852" b="470"/>
          </a:stretch>
        </a:blipFill>
        <a:ln>
          <a:noFill/>
        </a:ln>
      </dgm:spPr>
      <dgm:t>
        <a:bodyPr/>
        <a:lstStyle/>
        <a:p>
          <a:r>
            <a:rPr lang="de-AT" dirty="0"/>
            <a:t> </a:t>
          </a:r>
        </a:p>
      </dgm:t>
    </dgm:pt>
    <dgm:pt modelId="{74CD83F2-DDF6-4609-A018-83C53494B29F}" type="parTrans" cxnId="{31A415FB-D4A2-485A-BC5E-DB94037B0FAD}">
      <dgm:prSet/>
      <dgm:spPr/>
      <dgm:t>
        <a:bodyPr/>
        <a:lstStyle/>
        <a:p>
          <a:endParaRPr lang="de-AT"/>
        </a:p>
      </dgm:t>
    </dgm:pt>
    <dgm:pt modelId="{ABAD119C-FBF3-4BE9-8C49-47613AB19A1C}" type="sibTrans" cxnId="{31A415FB-D4A2-485A-BC5E-DB94037B0FAD}">
      <dgm:prSet/>
      <dgm:spPr/>
      <dgm:t>
        <a:bodyPr/>
        <a:lstStyle/>
        <a:p>
          <a:endParaRPr lang="de-AT"/>
        </a:p>
      </dgm:t>
    </dgm:pt>
    <dgm:pt modelId="{48606784-2CBB-40E6-A0D4-0F40F7B48D53}">
      <dgm:prSet phldrT="[Text]"/>
      <dgm:spPr>
        <a:blipFill dpi="0"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l="-8452" t="19844" r="-11530" b="8738"/>
          </a:stretch>
        </a:blipFill>
        <a:ln>
          <a:noFill/>
        </a:ln>
      </dgm:spPr>
      <dgm:t>
        <a:bodyPr/>
        <a:lstStyle/>
        <a:p>
          <a:endParaRPr lang="de-AT" dirty="0">
            <a:ln>
              <a:noFill/>
            </a:ln>
          </a:endParaRPr>
        </a:p>
      </dgm:t>
    </dgm:pt>
    <dgm:pt modelId="{C6C36BD6-623C-4591-B4DB-41C1928C0504}" type="parTrans" cxnId="{26180C14-FB22-4588-BA18-A31708B2AF94}">
      <dgm:prSet/>
      <dgm:spPr/>
      <dgm:t>
        <a:bodyPr/>
        <a:lstStyle/>
        <a:p>
          <a:endParaRPr lang="de-AT"/>
        </a:p>
      </dgm:t>
    </dgm:pt>
    <dgm:pt modelId="{55CC6A9A-63C8-4727-A383-0196D23067CB}" type="sibTrans" cxnId="{26180C14-FB22-4588-BA18-A31708B2AF94}">
      <dgm:prSet/>
      <dgm:spPr/>
      <dgm:t>
        <a:bodyPr/>
        <a:lstStyle/>
        <a:p>
          <a:endParaRPr lang="de-AT"/>
        </a:p>
      </dgm:t>
    </dgm:pt>
    <dgm:pt modelId="{E2D60A51-459D-40F9-9662-D93C709C6038}">
      <dgm:prSet/>
      <dgm:spPr>
        <a:blipFill dpi="0" rotWithShape="0">
          <a:blip xmlns:r="http://schemas.openxmlformats.org/officeDocument/2006/relationships" r:embed="rId6"/>
          <a:srcRect/>
          <a:stretch>
            <a:fillRect l="-1677" t="558" r="1677" b="-558"/>
          </a:stretch>
        </a:blipFill>
        <a:ln>
          <a:noFill/>
        </a:ln>
      </dgm:spPr>
      <dgm:t>
        <a:bodyPr/>
        <a:lstStyle/>
        <a:p>
          <a:endParaRPr lang="de-AT"/>
        </a:p>
      </dgm:t>
    </dgm:pt>
    <dgm:pt modelId="{AA640568-D868-4319-9557-141D8BA5642F}" type="parTrans" cxnId="{33471884-E026-4BBA-88DA-41259E099D32}">
      <dgm:prSet/>
      <dgm:spPr/>
      <dgm:t>
        <a:bodyPr/>
        <a:lstStyle/>
        <a:p>
          <a:endParaRPr lang="de-AT"/>
        </a:p>
      </dgm:t>
    </dgm:pt>
    <dgm:pt modelId="{A3FA9CE7-4205-4C99-8F7D-34F3C7F7001C}" type="sibTrans" cxnId="{33471884-E026-4BBA-88DA-41259E099D32}">
      <dgm:prSet/>
      <dgm:spPr/>
      <dgm:t>
        <a:bodyPr/>
        <a:lstStyle/>
        <a:p>
          <a:endParaRPr lang="de-AT"/>
        </a:p>
      </dgm:t>
    </dgm:pt>
    <dgm:pt modelId="{C583AAF8-EC55-49CA-8A3C-C569F8E3BE60}" type="pres">
      <dgm:prSet presAssocID="{C75688EC-8714-435F-9986-2E66914299E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457A924-DD0A-4116-A386-BB86FD1E2E8F}" type="pres">
      <dgm:prSet presAssocID="{1991CF8E-4F32-4A68-A44E-AF2002A95225}" presName="centerShape" presStyleLbl="node0" presStyleIdx="0" presStyleCnt="1" custScaleX="90910" custScaleY="90910"/>
      <dgm:spPr/>
    </dgm:pt>
    <dgm:pt modelId="{34C2AA74-BDBB-4DC9-ACEC-8D78BF0B9D02}" type="pres">
      <dgm:prSet presAssocID="{986BAF0A-16B1-445A-8583-1F8ED7B1058B}" presName="node" presStyleLbl="node1" presStyleIdx="0" presStyleCnt="5" custScaleX="121000" custScaleY="121000">
        <dgm:presLayoutVars>
          <dgm:bulletEnabled val="1"/>
        </dgm:presLayoutVars>
      </dgm:prSet>
      <dgm:spPr/>
    </dgm:pt>
    <dgm:pt modelId="{2C547C02-0E5B-401D-AF53-B41271466C58}" type="pres">
      <dgm:prSet presAssocID="{986BAF0A-16B1-445A-8583-1F8ED7B1058B}" presName="dummy" presStyleCnt="0"/>
      <dgm:spPr/>
    </dgm:pt>
    <dgm:pt modelId="{B22BDB37-AEF3-4FC3-9290-647286921D00}" type="pres">
      <dgm:prSet presAssocID="{7D8F7A2E-0295-46DB-9D0D-ED8536F68CA3}" presName="sibTrans" presStyleLbl="sibTrans2D1" presStyleIdx="0" presStyleCnt="5"/>
      <dgm:spPr/>
    </dgm:pt>
    <dgm:pt modelId="{744A00B1-8993-4E5D-9BC8-4B5CFCE0936B}" type="pres">
      <dgm:prSet presAssocID="{6F96EB07-9F9C-49F3-84D7-E0456DB93D67}" presName="node" presStyleLbl="node1" presStyleIdx="1" presStyleCnt="5" custScaleX="121000" custScaleY="121000">
        <dgm:presLayoutVars>
          <dgm:bulletEnabled val="1"/>
        </dgm:presLayoutVars>
      </dgm:prSet>
      <dgm:spPr/>
    </dgm:pt>
    <dgm:pt modelId="{732A85CD-062E-4E2C-A4A7-DC0C41176F4B}" type="pres">
      <dgm:prSet presAssocID="{6F96EB07-9F9C-49F3-84D7-E0456DB93D67}" presName="dummy" presStyleCnt="0"/>
      <dgm:spPr/>
    </dgm:pt>
    <dgm:pt modelId="{8C14CE15-FF05-4E87-9444-96C0AAF9939C}" type="pres">
      <dgm:prSet presAssocID="{4D71D54D-D718-4045-92BD-8C5C7A8A3A71}" presName="sibTrans" presStyleLbl="sibTrans2D1" presStyleIdx="1" presStyleCnt="5"/>
      <dgm:spPr/>
    </dgm:pt>
    <dgm:pt modelId="{02FFF84E-455A-4D29-A065-402643BF09C5}" type="pres">
      <dgm:prSet presAssocID="{AD9CEF55-4A19-4F2E-8758-1FB21A37C676}" presName="node" presStyleLbl="node1" presStyleIdx="2" presStyleCnt="5" custScaleX="121000" custScaleY="121000">
        <dgm:presLayoutVars>
          <dgm:bulletEnabled val="1"/>
        </dgm:presLayoutVars>
      </dgm:prSet>
      <dgm:spPr/>
    </dgm:pt>
    <dgm:pt modelId="{01538D70-0F98-4607-927F-A6816AD5D91F}" type="pres">
      <dgm:prSet presAssocID="{AD9CEF55-4A19-4F2E-8758-1FB21A37C676}" presName="dummy" presStyleCnt="0"/>
      <dgm:spPr/>
    </dgm:pt>
    <dgm:pt modelId="{B0E90140-F641-4592-A0BF-09619C68D8C3}" type="pres">
      <dgm:prSet presAssocID="{ABAD119C-FBF3-4BE9-8C49-47613AB19A1C}" presName="sibTrans" presStyleLbl="sibTrans2D1" presStyleIdx="2" presStyleCnt="5"/>
      <dgm:spPr/>
    </dgm:pt>
    <dgm:pt modelId="{699CDCB7-E5A1-48CD-9FA8-7210E6892E61}" type="pres">
      <dgm:prSet presAssocID="{48606784-2CBB-40E6-A0D4-0F40F7B48D53}" presName="node" presStyleLbl="node1" presStyleIdx="3" presStyleCnt="5">
        <dgm:presLayoutVars>
          <dgm:bulletEnabled val="1"/>
        </dgm:presLayoutVars>
      </dgm:prSet>
      <dgm:spPr/>
    </dgm:pt>
    <dgm:pt modelId="{71407CC4-54AE-48D4-8155-510E84ECCF9A}" type="pres">
      <dgm:prSet presAssocID="{48606784-2CBB-40E6-A0D4-0F40F7B48D53}" presName="dummy" presStyleCnt="0"/>
      <dgm:spPr/>
    </dgm:pt>
    <dgm:pt modelId="{74754CD3-8E63-4E2A-83BC-3E822A7406C1}" type="pres">
      <dgm:prSet presAssocID="{55CC6A9A-63C8-4727-A383-0196D23067CB}" presName="sibTrans" presStyleLbl="sibTrans2D1" presStyleIdx="3" presStyleCnt="5"/>
      <dgm:spPr/>
    </dgm:pt>
    <dgm:pt modelId="{81A4D597-182A-42D5-88FE-149E69F646D5}" type="pres">
      <dgm:prSet presAssocID="{E2D60A51-459D-40F9-9662-D93C709C6038}" presName="node" presStyleLbl="node1" presStyleIdx="4" presStyleCnt="5">
        <dgm:presLayoutVars>
          <dgm:bulletEnabled val="1"/>
        </dgm:presLayoutVars>
      </dgm:prSet>
      <dgm:spPr/>
    </dgm:pt>
    <dgm:pt modelId="{72EFD171-8048-4B96-AC4C-65175CAC1B20}" type="pres">
      <dgm:prSet presAssocID="{E2D60A51-459D-40F9-9662-D93C709C6038}" presName="dummy" presStyleCnt="0"/>
      <dgm:spPr/>
    </dgm:pt>
    <dgm:pt modelId="{E850D809-08B3-45C6-8CAE-76124F28B6A7}" type="pres">
      <dgm:prSet presAssocID="{A3FA9CE7-4205-4C99-8F7D-34F3C7F7001C}" presName="sibTrans" presStyleLbl="sibTrans2D1" presStyleIdx="4" presStyleCnt="5"/>
      <dgm:spPr/>
    </dgm:pt>
  </dgm:ptLst>
  <dgm:cxnLst>
    <dgm:cxn modelId="{28BEEE0C-D0D2-42C9-981C-D535F4E917D7}" type="presOf" srcId="{7D8F7A2E-0295-46DB-9D0D-ED8536F68CA3}" destId="{B22BDB37-AEF3-4FC3-9290-647286921D00}" srcOrd="0" destOrd="0" presId="urn:microsoft.com/office/officeart/2005/8/layout/radial6"/>
    <dgm:cxn modelId="{26180C14-FB22-4588-BA18-A31708B2AF94}" srcId="{1991CF8E-4F32-4A68-A44E-AF2002A95225}" destId="{48606784-2CBB-40E6-A0D4-0F40F7B48D53}" srcOrd="3" destOrd="0" parTransId="{C6C36BD6-623C-4591-B4DB-41C1928C0504}" sibTransId="{55CC6A9A-63C8-4727-A383-0196D23067CB}"/>
    <dgm:cxn modelId="{76E1B114-7DBF-4311-AFA7-1D6C10A2BCBA}" type="presOf" srcId="{986BAF0A-16B1-445A-8583-1F8ED7B1058B}" destId="{34C2AA74-BDBB-4DC9-ACEC-8D78BF0B9D02}" srcOrd="0" destOrd="0" presId="urn:microsoft.com/office/officeart/2005/8/layout/radial6"/>
    <dgm:cxn modelId="{7FF95143-D520-4312-80EA-6B93F4DDBEE9}" type="presOf" srcId="{ABAD119C-FBF3-4BE9-8C49-47613AB19A1C}" destId="{B0E90140-F641-4592-A0BF-09619C68D8C3}" srcOrd="0" destOrd="0" presId="urn:microsoft.com/office/officeart/2005/8/layout/radial6"/>
    <dgm:cxn modelId="{CF261A46-7C2C-495F-BE2C-4BEC19C5935D}" srcId="{1991CF8E-4F32-4A68-A44E-AF2002A95225}" destId="{986BAF0A-16B1-445A-8583-1F8ED7B1058B}" srcOrd="0" destOrd="0" parTransId="{E5937005-FC86-47EF-8DE1-202477745FA3}" sibTransId="{7D8F7A2E-0295-46DB-9D0D-ED8536F68CA3}"/>
    <dgm:cxn modelId="{E2101847-8999-48D0-A667-8D521C46567C}" type="presOf" srcId="{55CC6A9A-63C8-4727-A383-0196D23067CB}" destId="{74754CD3-8E63-4E2A-83BC-3E822A7406C1}" srcOrd="0" destOrd="0" presId="urn:microsoft.com/office/officeart/2005/8/layout/radial6"/>
    <dgm:cxn modelId="{99AD6769-C412-430C-8CF0-95B36B1F9B2A}" type="presOf" srcId="{6F96EB07-9F9C-49F3-84D7-E0456DB93D67}" destId="{744A00B1-8993-4E5D-9BC8-4B5CFCE0936B}" srcOrd="0" destOrd="0" presId="urn:microsoft.com/office/officeart/2005/8/layout/radial6"/>
    <dgm:cxn modelId="{46DB4879-CDE8-4AE2-AC20-74526A98FB90}" type="presOf" srcId="{C75688EC-8714-435F-9986-2E66914299E2}" destId="{C583AAF8-EC55-49CA-8A3C-C569F8E3BE60}" srcOrd="0" destOrd="0" presId="urn:microsoft.com/office/officeart/2005/8/layout/radial6"/>
    <dgm:cxn modelId="{A566B382-03AC-4A7C-B1AD-7EFE450FBBA7}" type="presOf" srcId="{A3FA9CE7-4205-4C99-8F7D-34F3C7F7001C}" destId="{E850D809-08B3-45C6-8CAE-76124F28B6A7}" srcOrd="0" destOrd="0" presId="urn:microsoft.com/office/officeart/2005/8/layout/radial6"/>
    <dgm:cxn modelId="{33471884-E026-4BBA-88DA-41259E099D32}" srcId="{1991CF8E-4F32-4A68-A44E-AF2002A95225}" destId="{E2D60A51-459D-40F9-9662-D93C709C6038}" srcOrd="4" destOrd="0" parTransId="{AA640568-D868-4319-9557-141D8BA5642F}" sibTransId="{A3FA9CE7-4205-4C99-8F7D-34F3C7F7001C}"/>
    <dgm:cxn modelId="{2D60D6A6-1132-4EE2-83D8-2644D3DB5675}" type="presOf" srcId="{4D71D54D-D718-4045-92BD-8C5C7A8A3A71}" destId="{8C14CE15-FF05-4E87-9444-96C0AAF9939C}" srcOrd="0" destOrd="0" presId="urn:microsoft.com/office/officeart/2005/8/layout/radial6"/>
    <dgm:cxn modelId="{203572A9-A373-43EF-AF26-E072D37C8E21}" type="presOf" srcId="{AD9CEF55-4A19-4F2E-8758-1FB21A37C676}" destId="{02FFF84E-455A-4D29-A065-402643BF09C5}" srcOrd="0" destOrd="0" presId="urn:microsoft.com/office/officeart/2005/8/layout/radial6"/>
    <dgm:cxn modelId="{61BCE4AF-7756-4657-9332-E268C2E1D136}" type="presOf" srcId="{E2D60A51-459D-40F9-9662-D93C709C6038}" destId="{81A4D597-182A-42D5-88FE-149E69F646D5}" srcOrd="0" destOrd="0" presId="urn:microsoft.com/office/officeart/2005/8/layout/radial6"/>
    <dgm:cxn modelId="{28103AC1-0ED1-48CA-BDF9-36B8C063694A}" srcId="{1991CF8E-4F32-4A68-A44E-AF2002A95225}" destId="{6F96EB07-9F9C-49F3-84D7-E0456DB93D67}" srcOrd="1" destOrd="0" parTransId="{999CE95D-EB16-41CA-8BA6-1396633C8589}" sibTransId="{4D71D54D-D718-4045-92BD-8C5C7A8A3A71}"/>
    <dgm:cxn modelId="{A8C08AC8-4D7E-48BF-A52B-2E75A471FC9C}" srcId="{C75688EC-8714-435F-9986-2E66914299E2}" destId="{1991CF8E-4F32-4A68-A44E-AF2002A95225}" srcOrd="0" destOrd="0" parTransId="{DED4DE33-3444-441D-B3A8-6D7801D9E1F2}" sibTransId="{63AD60EF-F23C-466E-8382-69443B866906}"/>
    <dgm:cxn modelId="{246B25DC-0A51-4142-9F6B-45FF98F19852}" type="presOf" srcId="{1991CF8E-4F32-4A68-A44E-AF2002A95225}" destId="{F457A924-DD0A-4116-A386-BB86FD1E2E8F}" srcOrd="0" destOrd="0" presId="urn:microsoft.com/office/officeart/2005/8/layout/radial6"/>
    <dgm:cxn modelId="{7E7A32F4-F25F-45FE-A813-9F45E96C9477}" type="presOf" srcId="{48606784-2CBB-40E6-A0D4-0F40F7B48D53}" destId="{699CDCB7-E5A1-48CD-9FA8-7210E6892E61}" srcOrd="0" destOrd="0" presId="urn:microsoft.com/office/officeart/2005/8/layout/radial6"/>
    <dgm:cxn modelId="{31A415FB-D4A2-485A-BC5E-DB94037B0FAD}" srcId="{1991CF8E-4F32-4A68-A44E-AF2002A95225}" destId="{AD9CEF55-4A19-4F2E-8758-1FB21A37C676}" srcOrd="2" destOrd="0" parTransId="{74CD83F2-DDF6-4609-A018-83C53494B29F}" sibTransId="{ABAD119C-FBF3-4BE9-8C49-47613AB19A1C}"/>
    <dgm:cxn modelId="{6411861F-1B8B-4C32-904A-43F7BE2957BB}" type="presParOf" srcId="{C583AAF8-EC55-49CA-8A3C-C569F8E3BE60}" destId="{F457A924-DD0A-4116-A386-BB86FD1E2E8F}" srcOrd="0" destOrd="0" presId="urn:microsoft.com/office/officeart/2005/8/layout/radial6"/>
    <dgm:cxn modelId="{1AB96AAD-7FDD-48A3-8D5C-42233606CDAE}" type="presParOf" srcId="{C583AAF8-EC55-49CA-8A3C-C569F8E3BE60}" destId="{34C2AA74-BDBB-4DC9-ACEC-8D78BF0B9D02}" srcOrd="1" destOrd="0" presId="urn:microsoft.com/office/officeart/2005/8/layout/radial6"/>
    <dgm:cxn modelId="{E4F481B8-013E-4E51-A62F-98A3CD6B7FCF}" type="presParOf" srcId="{C583AAF8-EC55-49CA-8A3C-C569F8E3BE60}" destId="{2C547C02-0E5B-401D-AF53-B41271466C58}" srcOrd="2" destOrd="0" presId="urn:microsoft.com/office/officeart/2005/8/layout/radial6"/>
    <dgm:cxn modelId="{6595EB9B-35E4-4FD4-A803-C99EFC56F4D4}" type="presParOf" srcId="{C583AAF8-EC55-49CA-8A3C-C569F8E3BE60}" destId="{B22BDB37-AEF3-4FC3-9290-647286921D00}" srcOrd="3" destOrd="0" presId="urn:microsoft.com/office/officeart/2005/8/layout/radial6"/>
    <dgm:cxn modelId="{071E64F1-D02E-4B91-9B0D-FBC78D4E47C3}" type="presParOf" srcId="{C583AAF8-EC55-49CA-8A3C-C569F8E3BE60}" destId="{744A00B1-8993-4E5D-9BC8-4B5CFCE0936B}" srcOrd="4" destOrd="0" presId="urn:microsoft.com/office/officeart/2005/8/layout/radial6"/>
    <dgm:cxn modelId="{8DB85AE4-0F6F-48A6-8D69-0476BD0325A4}" type="presParOf" srcId="{C583AAF8-EC55-49CA-8A3C-C569F8E3BE60}" destId="{732A85CD-062E-4E2C-A4A7-DC0C41176F4B}" srcOrd="5" destOrd="0" presId="urn:microsoft.com/office/officeart/2005/8/layout/radial6"/>
    <dgm:cxn modelId="{3180EB7B-E754-49C4-929D-CFBBC6EE851B}" type="presParOf" srcId="{C583AAF8-EC55-49CA-8A3C-C569F8E3BE60}" destId="{8C14CE15-FF05-4E87-9444-96C0AAF9939C}" srcOrd="6" destOrd="0" presId="urn:microsoft.com/office/officeart/2005/8/layout/radial6"/>
    <dgm:cxn modelId="{54CA822D-1A26-4A0D-B909-ACEF50B4A097}" type="presParOf" srcId="{C583AAF8-EC55-49CA-8A3C-C569F8E3BE60}" destId="{02FFF84E-455A-4D29-A065-402643BF09C5}" srcOrd="7" destOrd="0" presId="urn:microsoft.com/office/officeart/2005/8/layout/radial6"/>
    <dgm:cxn modelId="{51222AA4-72C5-4A4A-BB76-7C4ECB82162E}" type="presParOf" srcId="{C583AAF8-EC55-49CA-8A3C-C569F8E3BE60}" destId="{01538D70-0F98-4607-927F-A6816AD5D91F}" srcOrd="8" destOrd="0" presId="urn:microsoft.com/office/officeart/2005/8/layout/radial6"/>
    <dgm:cxn modelId="{13D13F4A-4FCE-4028-82E1-E3DAA21EF176}" type="presParOf" srcId="{C583AAF8-EC55-49CA-8A3C-C569F8E3BE60}" destId="{B0E90140-F641-4592-A0BF-09619C68D8C3}" srcOrd="9" destOrd="0" presId="urn:microsoft.com/office/officeart/2005/8/layout/radial6"/>
    <dgm:cxn modelId="{0062E015-A01A-4D81-BB97-AE0B15A3AAD9}" type="presParOf" srcId="{C583AAF8-EC55-49CA-8A3C-C569F8E3BE60}" destId="{699CDCB7-E5A1-48CD-9FA8-7210E6892E61}" srcOrd="10" destOrd="0" presId="urn:microsoft.com/office/officeart/2005/8/layout/radial6"/>
    <dgm:cxn modelId="{B6567AFC-958B-4EEC-BD2D-402D911D039E}" type="presParOf" srcId="{C583AAF8-EC55-49CA-8A3C-C569F8E3BE60}" destId="{71407CC4-54AE-48D4-8155-510E84ECCF9A}" srcOrd="11" destOrd="0" presId="urn:microsoft.com/office/officeart/2005/8/layout/radial6"/>
    <dgm:cxn modelId="{28B0506E-854E-45ED-9D80-003B14CB70F3}" type="presParOf" srcId="{C583AAF8-EC55-49CA-8A3C-C569F8E3BE60}" destId="{74754CD3-8E63-4E2A-83BC-3E822A7406C1}" srcOrd="12" destOrd="0" presId="urn:microsoft.com/office/officeart/2005/8/layout/radial6"/>
    <dgm:cxn modelId="{4835CCDA-0013-4F5F-A626-4EE0537E0BE5}" type="presParOf" srcId="{C583AAF8-EC55-49CA-8A3C-C569F8E3BE60}" destId="{81A4D597-182A-42D5-88FE-149E69F646D5}" srcOrd="13" destOrd="0" presId="urn:microsoft.com/office/officeart/2005/8/layout/radial6"/>
    <dgm:cxn modelId="{3F4A0726-B66D-41F1-9B54-4BB6955B889E}" type="presParOf" srcId="{C583AAF8-EC55-49CA-8A3C-C569F8E3BE60}" destId="{72EFD171-8048-4B96-AC4C-65175CAC1B20}" srcOrd="14" destOrd="0" presId="urn:microsoft.com/office/officeart/2005/8/layout/radial6"/>
    <dgm:cxn modelId="{01C0B1A4-2C9D-48C9-A46F-30F9572ED878}" type="presParOf" srcId="{C583AAF8-EC55-49CA-8A3C-C569F8E3BE60}" destId="{E850D809-08B3-45C6-8CAE-76124F28B6A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643E6-05BD-45EA-BDA5-FC603CA22714}">
      <dsp:nvSpPr>
        <dsp:cNvPr id="0" name=""/>
        <dsp:cNvSpPr/>
      </dsp:nvSpPr>
      <dsp:spPr>
        <a:xfrm>
          <a:off x="1371454" y="994706"/>
          <a:ext cx="2153731" cy="2074587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Warum?</a:t>
          </a:r>
        </a:p>
      </dsp:txBody>
      <dsp:txXfrm>
        <a:off x="1686861" y="1298522"/>
        <a:ext cx="1522917" cy="1466955"/>
      </dsp:txXfrm>
    </dsp:sp>
    <dsp:sp modelId="{6452591B-1455-43E5-8847-414B6CB8B9C3}">
      <dsp:nvSpPr>
        <dsp:cNvPr id="0" name=""/>
        <dsp:cNvSpPr/>
      </dsp:nvSpPr>
      <dsp:spPr>
        <a:xfrm>
          <a:off x="3172241" y="970104"/>
          <a:ext cx="2123791" cy="2123791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Wie?</a:t>
          </a:r>
        </a:p>
      </dsp:txBody>
      <dsp:txXfrm>
        <a:off x="3483263" y="1281126"/>
        <a:ext cx="1501747" cy="1501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0D809-08B3-45C6-8CAE-76124F28B6A7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54CD3-8E63-4E2A-83BC-3E822A7406C1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90140-F641-4592-A0BF-09619C68D8C3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4CE15-FF05-4E87-9444-96C0AAF9939C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BDB37-AEF3-4FC3-9290-647286921D00}">
      <dsp:nvSpPr>
        <dsp:cNvPr id="0" name=""/>
        <dsp:cNvSpPr/>
      </dsp:nvSpPr>
      <dsp:spPr>
        <a:xfrm>
          <a:off x="2042824" y="575788"/>
          <a:ext cx="3735212" cy="3735212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A924-DD0A-4116-A386-BB86FD1E2E8F}">
      <dsp:nvSpPr>
        <dsp:cNvPr id="0" name=""/>
        <dsp:cNvSpPr/>
      </dsp:nvSpPr>
      <dsp:spPr>
        <a:xfrm>
          <a:off x="3129036" y="1662000"/>
          <a:ext cx="1562788" cy="1562788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300" kern="1200" dirty="0"/>
            <a:t>Arten</a:t>
          </a:r>
        </a:p>
      </dsp:txBody>
      <dsp:txXfrm>
        <a:off x="3357901" y="1890865"/>
        <a:ext cx="1105058" cy="1105058"/>
      </dsp:txXfrm>
    </dsp:sp>
    <dsp:sp modelId="{34C2AA74-BDBB-4DC9-ACEC-8D78BF0B9D02}">
      <dsp:nvSpPr>
        <dsp:cNvPr id="0" name=""/>
        <dsp:cNvSpPr/>
      </dsp:nvSpPr>
      <dsp:spPr>
        <a:xfrm>
          <a:off x="3182412" y="-108908"/>
          <a:ext cx="1456035" cy="145603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 dirty="0"/>
        </a:p>
      </dsp:txBody>
      <dsp:txXfrm>
        <a:off x="3395643" y="104323"/>
        <a:ext cx="1029573" cy="1029573"/>
      </dsp:txXfrm>
    </dsp:sp>
    <dsp:sp modelId="{744A00B1-8993-4E5D-9BC8-4B5CFCE0936B}">
      <dsp:nvSpPr>
        <dsp:cNvPr id="0" name=""/>
        <dsp:cNvSpPr/>
      </dsp:nvSpPr>
      <dsp:spPr>
        <a:xfrm>
          <a:off x="4917411" y="1151641"/>
          <a:ext cx="1456035" cy="1456035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100" kern="1200" dirty="0"/>
            <a:t> </a:t>
          </a:r>
        </a:p>
      </dsp:txBody>
      <dsp:txXfrm>
        <a:off x="5130642" y="1364872"/>
        <a:ext cx="1029573" cy="1029573"/>
      </dsp:txXfrm>
    </dsp:sp>
    <dsp:sp modelId="{02FFF84E-455A-4D29-A065-402643BF09C5}">
      <dsp:nvSpPr>
        <dsp:cNvPr id="0" name=""/>
        <dsp:cNvSpPr/>
      </dsp:nvSpPr>
      <dsp:spPr>
        <a:xfrm>
          <a:off x="4254701" y="3191255"/>
          <a:ext cx="1456035" cy="1456035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17408" t="4864" r="16852" b="47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100" kern="1200" dirty="0"/>
            <a:t> </a:t>
          </a:r>
        </a:p>
      </dsp:txBody>
      <dsp:txXfrm>
        <a:off x="4467932" y="3404486"/>
        <a:ext cx="1029573" cy="1029573"/>
      </dsp:txXfrm>
    </dsp:sp>
    <dsp:sp modelId="{699CDCB7-E5A1-48CD-9FA8-7210E6892E61}">
      <dsp:nvSpPr>
        <dsp:cNvPr id="0" name=""/>
        <dsp:cNvSpPr/>
      </dsp:nvSpPr>
      <dsp:spPr>
        <a:xfrm>
          <a:off x="2236474" y="3317605"/>
          <a:ext cx="1203335" cy="1203335"/>
        </a:xfrm>
        <a:prstGeom prst="ellipse">
          <a:avLst/>
        </a:prstGeom>
        <a:blipFill dpi="0"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 l="-8452" t="19844" r="-11530" b="8738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 dirty="0">
            <a:ln>
              <a:noFill/>
            </a:ln>
          </a:endParaRPr>
        </a:p>
      </dsp:txBody>
      <dsp:txXfrm>
        <a:off x="2412698" y="3493829"/>
        <a:ext cx="850887" cy="850887"/>
      </dsp:txXfrm>
    </dsp:sp>
    <dsp:sp modelId="{81A4D597-182A-42D5-88FE-149E69F646D5}">
      <dsp:nvSpPr>
        <dsp:cNvPr id="0" name=""/>
        <dsp:cNvSpPr/>
      </dsp:nvSpPr>
      <dsp:spPr>
        <a:xfrm>
          <a:off x="1573763" y="1277991"/>
          <a:ext cx="1203335" cy="1203335"/>
        </a:xfrm>
        <a:prstGeom prst="ellipse">
          <a:avLst/>
        </a:prstGeom>
        <a:blipFill dpi="0" rotWithShape="0">
          <a:blip xmlns:r="http://schemas.openxmlformats.org/officeDocument/2006/relationships" r:embed="rId6"/>
          <a:srcRect/>
          <a:stretch>
            <a:fillRect l="-1677" t="558" r="1677" b="-558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AT" sz="3100" kern="1200"/>
        </a:p>
      </dsp:txBody>
      <dsp:txXfrm>
        <a:off x="1749987" y="1454215"/>
        <a:ext cx="850887" cy="850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38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9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725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92fb8ba398_1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92fb8ba398_1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66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1d5970ff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1d5970ff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3.sv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ysteriesshortandsweet.blogspot.com/2018/01/wherein-blogger-pontificates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7977-75A4-7448-42C9-2C7C9DBD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674" y="406495"/>
            <a:ext cx="3506099" cy="996250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LEOTOPIA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0828-55FE-AABB-D2CF-E0C21C11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858"/>
          <a:stretch/>
        </p:blipFill>
        <p:spPr>
          <a:xfrm>
            <a:off x="4596170" y="592282"/>
            <a:ext cx="1798136" cy="1620927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619839-6575-E048-9B99-7D7AEE26A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7" r="13470" b="-1"/>
          <a:stretch/>
        </p:blipFill>
        <p:spPr>
          <a:xfrm>
            <a:off x="4113377" y="1067268"/>
            <a:ext cx="4706012" cy="3448304"/>
          </a:xfrm>
          <a:custGeom>
            <a:avLst/>
            <a:gdLst/>
            <a:ahLst/>
            <a:cxnLst/>
            <a:rect l="l" t="t" r="r" b="b"/>
            <a:pathLst>
              <a:path w="6274683" h="4597738">
                <a:moveTo>
                  <a:pt x="373676" y="2507768"/>
                </a:moveTo>
                <a:cubicBezTo>
                  <a:pt x="937335" y="2507768"/>
                  <a:pt x="937335" y="2507768"/>
                  <a:pt x="937335" y="2507768"/>
                </a:cubicBezTo>
                <a:cubicBezTo>
                  <a:pt x="965853" y="2507768"/>
                  <a:pt x="1002759" y="2527661"/>
                  <a:pt x="1017857" y="2552528"/>
                </a:cubicBezTo>
                <a:cubicBezTo>
                  <a:pt x="1299687" y="3034940"/>
                  <a:pt x="1299687" y="3034940"/>
                  <a:pt x="1299687" y="3034940"/>
                </a:cubicBezTo>
                <a:cubicBezTo>
                  <a:pt x="1313107" y="3061464"/>
                  <a:pt x="1313107" y="3101250"/>
                  <a:pt x="1299687" y="3127775"/>
                </a:cubicBezTo>
                <a:cubicBezTo>
                  <a:pt x="1017857" y="3610186"/>
                  <a:pt x="1017857" y="3610186"/>
                  <a:pt x="1017857" y="3610186"/>
                </a:cubicBezTo>
                <a:cubicBezTo>
                  <a:pt x="1002759" y="3635053"/>
                  <a:pt x="965853" y="3654946"/>
                  <a:pt x="937335" y="3654946"/>
                </a:cubicBezTo>
                <a:lnTo>
                  <a:pt x="373676" y="3654946"/>
                </a:lnTo>
                <a:cubicBezTo>
                  <a:pt x="343480" y="3654946"/>
                  <a:pt x="306574" y="3635053"/>
                  <a:pt x="293153" y="3610186"/>
                </a:cubicBezTo>
                <a:cubicBezTo>
                  <a:pt x="11324" y="3127775"/>
                  <a:pt x="11324" y="3127775"/>
                  <a:pt x="11324" y="3127775"/>
                </a:cubicBezTo>
                <a:cubicBezTo>
                  <a:pt x="-3774" y="3101250"/>
                  <a:pt x="-3774" y="3061464"/>
                  <a:pt x="11324" y="3034940"/>
                </a:cubicBezTo>
                <a:cubicBezTo>
                  <a:pt x="293153" y="2552528"/>
                  <a:pt x="293153" y="2552528"/>
                  <a:pt x="293153" y="2552528"/>
                </a:cubicBezTo>
                <a:cubicBezTo>
                  <a:pt x="306574" y="2527661"/>
                  <a:pt x="343480" y="2507768"/>
                  <a:pt x="373676" y="2507768"/>
                </a:cubicBezTo>
                <a:close/>
                <a:moveTo>
                  <a:pt x="2963165" y="0"/>
                </a:moveTo>
                <a:lnTo>
                  <a:pt x="3100668" y="0"/>
                </a:lnTo>
                <a:cubicBezTo>
                  <a:pt x="4782082" y="0"/>
                  <a:pt x="4782082" y="0"/>
                  <a:pt x="4782082" y="0"/>
                </a:cubicBezTo>
                <a:cubicBezTo>
                  <a:pt x="4896379" y="0"/>
                  <a:pt x="5044296" y="79730"/>
                  <a:pt x="5104806" y="179392"/>
                </a:cubicBezTo>
                <a:cubicBezTo>
                  <a:pt x="6234342" y="2112834"/>
                  <a:pt x="6234342" y="2112834"/>
                  <a:pt x="6234342" y="2112834"/>
                </a:cubicBezTo>
                <a:cubicBezTo>
                  <a:pt x="6288131" y="2219140"/>
                  <a:pt x="6288131" y="2378598"/>
                  <a:pt x="6234342" y="2484906"/>
                </a:cubicBezTo>
                <a:cubicBezTo>
                  <a:pt x="5104806" y="4418346"/>
                  <a:pt x="5104806" y="4418346"/>
                  <a:pt x="5104806" y="4418346"/>
                </a:cubicBezTo>
                <a:cubicBezTo>
                  <a:pt x="5044296" y="4518010"/>
                  <a:pt x="4896379" y="4597738"/>
                  <a:pt x="4782082" y="4597738"/>
                </a:cubicBezTo>
                <a:lnTo>
                  <a:pt x="2523007" y="4597738"/>
                </a:lnTo>
                <a:cubicBezTo>
                  <a:pt x="2401986" y="4597738"/>
                  <a:pt x="2254071" y="4518010"/>
                  <a:pt x="2200284" y="4418346"/>
                </a:cubicBezTo>
                <a:cubicBezTo>
                  <a:pt x="1070747" y="2484906"/>
                  <a:pt x="1070747" y="2484906"/>
                  <a:pt x="1070747" y="2484906"/>
                </a:cubicBezTo>
                <a:cubicBezTo>
                  <a:pt x="1010234" y="2378598"/>
                  <a:pt x="1010234" y="2219140"/>
                  <a:pt x="1070747" y="2112834"/>
                </a:cubicBezTo>
                <a:cubicBezTo>
                  <a:pt x="1141343" y="1991994"/>
                  <a:pt x="1207527" y="1878706"/>
                  <a:pt x="1269574" y="1772499"/>
                </a:cubicBezTo>
                <a:lnTo>
                  <a:pt x="1354552" y="1627041"/>
                </a:lnTo>
                <a:lnTo>
                  <a:pt x="2423436" y="1627041"/>
                </a:lnTo>
                <a:cubicBezTo>
                  <a:pt x="2482091" y="1627041"/>
                  <a:pt x="2557999" y="1586126"/>
                  <a:pt x="2589052" y="1534980"/>
                </a:cubicBezTo>
                <a:cubicBezTo>
                  <a:pt x="2589052" y="1534980"/>
                  <a:pt x="2589052" y="1534980"/>
                  <a:pt x="3168709" y="542774"/>
                </a:cubicBezTo>
                <a:cubicBezTo>
                  <a:pt x="3196312" y="488219"/>
                  <a:pt x="3196312" y="406388"/>
                  <a:pt x="3168709" y="351833"/>
                </a:cubicBezTo>
                <a:cubicBezTo>
                  <a:pt x="3168709" y="351833"/>
                  <a:pt x="3168709" y="351833"/>
                  <a:pt x="2980349" y="29414"/>
                </a:cubicBezTo>
                <a:close/>
              </a:path>
            </a:pathLst>
          </a:custGeom>
        </p:spPr>
      </p:pic>
      <p:sp>
        <p:nvSpPr>
          <p:cNvPr id="3" name="Google Shape;1256;p21">
            <a:extLst>
              <a:ext uri="{FF2B5EF4-FFF2-40B4-BE49-F238E27FC236}">
                <a16:creationId xmlns:a16="http://schemas.microsoft.com/office/drawing/2014/main" id="{09BD9F44-C7C3-7C54-617A-73B398774ABE}"/>
              </a:ext>
            </a:extLst>
          </p:cNvPr>
          <p:cNvSpPr txBox="1"/>
          <p:nvPr/>
        </p:nvSpPr>
        <p:spPr>
          <a:xfrm>
            <a:off x="1015483" y="1333029"/>
            <a:ext cx="2755007" cy="92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Fira Sans"/>
                <a:ea typeface="Fira Sans"/>
                <a:cs typeface="Fira Sans"/>
                <a:sym typeface="Fira Sans"/>
              </a:rPr>
              <a:t>Nachhaltigkeitsprojekt der HTL LEONDING</a:t>
            </a:r>
            <a:endParaRPr sz="1600" b="1" dirty="0">
              <a:solidFill>
                <a:schemeClr val="tx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B7B9FC-DE48-17E4-4901-84559FA0A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24" y="2255079"/>
            <a:ext cx="3057353" cy="22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2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117BA-F0D8-32BD-0886-1A7DBD6C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(OPTION2) Energiespeicher - Arten</a:t>
            </a:r>
            <a:endParaRPr lang="mn-Mong-MN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AD8FBF7-1926-B33D-F67E-072F5982D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6" t="17255" r="54575" b="17647"/>
          <a:stretch/>
        </p:blipFill>
        <p:spPr>
          <a:xfrm>
            <a:off x="463559" y="1138749"/>
            <a:ext cx="1049236" cy="19867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7786A3F-6C12-6D62-D9C1-BFB3DD4B1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9" r="58993" b="8825"/>
          <a:stretch/>
        </p:blipFill>
        <p:spPr>
          <a:xfrm>
            <a:off x="1812572" y="1674158"/>
            <a:ext cx="1561483" cy="310499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7ABF32E-CE09-D1BD-0AE8-4BDCB2B26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06" t="19178" r="15353" b="18494"/>
          <a:stretch/>
        </p:blipFill>
        <p:spPr>
          <a:xfrm>
            <a:off x="4634139" y="3125516"/>
            <a:ext cx="3072653" cy="18355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985362-F940-E952-EF94-EAB14179E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73" r="27622" b="18182"/>
          <a:stretch/>
        </p:blipFill>
        <p:spPr>
          <a:xfrm>
            <a:off x="3673832" y="1027810"/>
            <a:ext cx="1848971" cy="21784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E6DFD95-A072-36A5-451F-D1C7F074DD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04" t="14117" r="17564" b="7083"/>
          <a:stretch/>
        </p:blipFill>
        <p:spPr>
          <a:xfrm>
            <a:off x="7268079" y="1138749"/>
            <a:ext cx="1490368" cy="25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3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E2F412-E3DD-9F05-3703-4B3C9E3A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664"/>
            <a:ext cx="9144000" cy="40801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5C0C5DE-5730-FBEA-3DB1-28BAF23AFD2F}"/>
              </a:ext>
            </a:extLst>
          </p:cNvPr>
          <p:cNvSpPr txBox="1"/>
          <p:nvPr/>
        </p:nvSpPr>
        <p:spPr>
          <a:xfrm>
            <a:off x="1193800" y="205934"/>
            <a:ext cx="4572000" cy="32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b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MISSION</a:t>
            </a:r>
            <a:endParaRPr lang="de-DE" sz="1400" b="1" dirty="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611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5371B-2FEB-509C-589E-6AC0DC68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  <a:endParaRPr lang="mn-Mong-MN" dirty="0"/>
          </a:p>
        </p:txBody>
      </p:sp>
    </p:spTree>
    <p:extLst>
      <p:ext uri="{BB962C8B-B14F-4D97-AF65-F5344CB8AC3E}">
        <p14:creationId xmlns:p14="http://schemas.microsoft.com/office/powerpoint/2010/main" val="364074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43"/>
          <p:cNvSpPr/>
          <p:nvPr/>
        </p:nvSpPr>
        <p:spPr>
          <a:xfrm>
            <a:off x="2001283" y="2165405"/>
            <a:ext cx="989528" cy="628831"/>
          </a:xfrm>
          <a:custGeom>
            <a:avLst/>
            <a:gdLst/>
            <a:ahLst/>
            <a:cxnLst/>
            <a:rect l="l" t="t" r="r" b="b"/>
            <a:pathLst>
              <a:path w="9525" h="6053" extrusionOk="0">
                <a:moveTo>
                  <a:pt x="7736" y="1"/>
                </a:moveTo>
                <a:lnTo>
                  <a:pt x="7736" y="2207"/>
                </a:lnTo>
                <a:lnTo>
                  <a:pt x="6933" y="2212"/>
                </a:lnTo>
                <a:lnTo>
                  <a:pt x="6933" y="1424"/>
                </a:lnTo>
                <a:lnTo>
                  <a:pt x="6387" y="1424"/>
                </a:lnTo>
                <a:lnTo>
                  <a:pt x="6387" y="2903"/>
                </a:lnTo>
                <a:lnTo>
                  <a:pt x="6247" y="2903"/>
                </a:lnTo>
                <a:lnTo>
                  <a:pt x="6247" y="2402"/>
                </a:lnTo>
                <a:lnTo>
                  <a:pt x="5843" y="1777"/>
                </a:lnTo>
                <a:lnTo>
                  <a:pt x="5463" y="1777"/>
                </a:lnTo>
                <a:lnTo>
                  <a:pt x="5463" y="1351"/>
                </a:lnTo>
                <a:lnTo>
                  <a:pt x="5294" y="1351"/>
                </a:lnTo>
                <a:lnTo>
                  <a:pt x="5294" y="1777"/>
                </a:lnTo>
                <a:lnTo>
                  <a:pt x="5203" y="1777"/>
                </a:lnTo>
                <a:lnTo>
                  <a:pt x="5203" y="1351"/>
                </a:lnTo>
                <a:lnTo>
                  <a:pt x="5035" y="1351"/>
                </a:lnTo>
                <a:lnTo>
                  <a:pt x="5035" y="1777"/>
                </a:lnTo>
                <a:lnTo>
                  <a:pt x="4673" y="1777"/>
                </a:lnTo>
                <a:lnTo>
                  <a:pt x="4673" y="73"/>
                </a:lnTo>
                <a:lnTo>
                  <a:pt x="3203" y="73"/>
                </a:lnTo>
                <a:lnTo>
                  <a:pt x="3203" y="4272"/>
                </a:lnTo>
                <a:lnTo>
                  <a:pt x="2922" y="4272"/>
                </a:lnTo>
                <a:lnTo>
                  <a:pt x="2922" y="1287"/>
                </a:lnTo>
                <a:lnTo>
                  <a:pt x="1371" y="1287"/>
                </a:lnTo>
                <a:lnTo>
                  <a:pt x="1371" y="2806"/>
                </a:lnTo>
                <a:lnTo>
                  <a:pt x="946" y="2806"/>
                </a:lnTo>
                <a:lnTo>
                  <a:pt x="946" y="2423"/>
                </a:lnTo>
                <a:lnTo>
                  <a:pt x="792" y="2423"/>
                </a:lnTo>
                <a:lnTo>
                  <a:pt x="792" y="2806"/>
                </a:lnTo>
                <a:lnTo>
                  <a:pt x="712" y="2806"/>
                </a:lnTo>
                <a:lnTo>
                  <a:pt x="712" y="2423"/>
                </a:lnTo>
                <a:lnTo>
                  <a:pt x="560" y="2423"/>
                </a:lnTo>
                <a:lnTo>
                  <a:pt x="560" y="2806"/>
                </a:lnTo>
                <a:lnTo>
                  <a:pt x="218" y="2806"/>
                </a:lnTo>
                <a:lnTo>
                  <a:pt x="0" y="3142"/>
                </a:lnTo>
                <a:lnTo>
                  <a:pt x="0" y="6053"/>
                </a:lnTo>
                <a:lnTo>
                  <a:pt x="9524" y="6053"/>
                </a:lnTo>
                <a:lnTo>
                  <a:pt x="9524" y="2369"/>
                </a:lnTo>
                <a:lnTo>
                  <a:pt x="9228" y="1806"/>
                </a:lnTo>
                <a:lnTo>
                  <a:pt x="922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43"/>
          <p:cNvSpPr/>
          <p:nvPr/>
        </p:nvSpPr>
        <p:spPr>
          <a:xfrm>
            <a:off x="2913516" y="2361543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0"/>
                </a:moveTo>
                <a:lnTo>
                  <a:pt x="0" y="257"/>
                </a:lnTo>
                <a:lnTo>
                  <a:pt x="257" y="257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43"/>
          <p:cNvSpPr/>
          <p:nvPr/>
        </p:nvSpPr>
        <p:spPr>
          <a:xfrm>
            <a:off x="2913516" y="2306899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7"/>
                </a:lnTo>
                <a:lnTo>
                  <a:pt x="257" y="257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43"/>
          <p:cNvSpPr/>
          <p:nvPr/>
        </p:nvSpPr>
        <p:spPr>
          <a:xfrm>
            <a:off x="2913516" y="2252254"/>
            <a:ext cx="26803" cy="26907"/>
          </a:xfrm>
          <a:custGeom>
            <a:avLst/>
            <a:gdLst/>
            <a:ahLst/>
            <a:cxnLst/>
            <a:rect l="l" t="t" r="r" b="b"/>
            <a:pathLst>
              <a:path w="258" h="259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43"/>
          <p:cNvSpPr/>
          <p:nvPr/>
        </p:nvSpPr>
        <p:spPr>
          <a:xfrm>
            <a:off x="2913516" y="2197714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43"/>
          <p:cNvSpPr/>
          <p:nvPr/>
        </p:nvSpPr>
        <p:spPr>
          <a:xfrm>
            <a:off x="2870196" y="2361543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0"/>
                </a:moveTo>
                <a:lnTo>
                  <a:pt x="1" y="257"/>
                </a:lnTo>
                <a:lnTo>
                  <a:pt x="259" y="257"/>
                </a:lnTo>
                <a:lnTo>
                  <a:pt x="2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43"/>
          <p:cNvSpPr/>
          <p:nvPr/>
        </p:nvSpPr>
        <p:spPr>
          <a:xfrm>
            <a:off x="2870196" y="2306899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1"/>
                </a:moveTo>
                <a:lnTo>
                  <a:pt x="1" y="257"/>
                </a:lnTo>
                <a:lnTo>
                  <a:pt x="259" y="257"/>
                </a:lnTo>
                <a:lnTo>
                  <a:pt x="2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43"/>
          <p:cNvSpPr/>
          <p:nvPr/>
        </p:nvSpPr>
        <p:spPr>
          <a:xfrm>
            <a:off x="2870196" y="2252254"/>
            <a:ext cx="26907" cy="26907"/>
          </a:xfrm>
          <a:custGeom>
            <a:avLst/>
            <a:gdLst/>
            <a:ahLst/>
            <a:cxnLst/>
            <a:rect l="l" t="t" r="r" b="b"/>
            <a:pathLst>
              <a:path w="259" h="259" extrusionOk="0">
                <a:moveTo>
                  <a:pt x="1" y="1"/>
                </a:moveTo>
                <a:lnTo>
                  <a:pt x="1" y="258"/>
                </a:lnTo>
                <a:lnTo>
                  <a:pt x="259" y="258"/>
                </a:lnTo>
                <a:lnTo>
                  <a:pt x="2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43"/>
          <p:cNvSpPr/>
          <p:nvPr/>
        </p:nvSpPr>
        <p:spPr>
          <a:xfrm>
            <a:off x="2870196" y="2197714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1"/>
                </a:moveTo>
                <a:lnTo>
                  <a:pt x="1" y="258"/>
                </a:lnTo>
                <a:lnTo>
                  <a:pt x="259" y="258"/>
                </a:lnTo>
                <a:lnTo>
                  <a:pt x="2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43"/>
          <p:cNvSpPr/>
          <p:nvPr/>
        </p:nvSpPr>
        <p:spPr>
          <a:xfrm>
            <a:off x="2827082" y="2361543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7"/>
                </a:lnTo>
                <a:lnTo>
                  <a:pt x="257" y="257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43"/>
          <p:cNvSpPr/>
          <p:nvPr/>
        </p:nvSpPr>
        <p:spPr>
          <a:xfrm>
            <a:off x="2827082" y="2306899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7"/>
                </a:lnTo>
                <a:lnTo>
                  <a:pt x="257" y="257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43"/>
          <p:cNvSpPr/>
          <p:nvPr/>
        </p:nvSpPr>
        <p:spPr>
          <a:xfrm>
            <a:off x="2827082" y="2252254"/>
            <a:ext cx="26803" cy="26907"/>
          </a:xfrm>
          <a:custGeom>
            <a:avLst/>
            <a:gdLst/>
            <a:ahLst/>
            <a:cxnLst/>
            <a:rect l="l" t="t" r="r" b="b"/>
            <a:pathLst>
              <a:path w="258" h="259" extrusionOk="0">
                <a:moveTo>
                  <a:pt x="1" y="1"/>
                </a:moveTo>
                <a:lnTo>
                  <a:pt x="1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43"/>
          <p:cNvSpPr/>
          <p:nvPr/>
        </p:nvSpPr>
        <p:spPr>
          <a:xfrm>
            <a:off x="2827082" y="2197714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43"/>
          <p:cNvSpPr/>
          <p:nvPr/>
        </p:nvSpPr>
        <p:spPr>
          <a:xfrm>
            <a:off x="2771295" y="2615442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43"/>
          <p:cNvSpPr/>
          <p:nvPr/>
        </p:nvSpPr>
        <p:spPr>
          <a:xfrm>
            <a:off x="2771295" y="2506257"/>
            <a:ext cx="26803" cy="26699"/>
          </a:xfrm>
          <a:custGeom>
            <a:avLst/>
            <a:gdLst/>
            <a:ahLst/>
            <a:cxnLst/>
            <a:rect l="l" t="t" r="r" b="b"/>
            <a:pathLst>
              <a:path w="258" h="257" extrusionOk="0">
                <a:moveTo>
                  <a:pt x="0" y="0"/>
                </a:moveTo>
                <a:lnTo>
                  <a:pt x="0" y="257"/>
                </a:lnTo>
                <a:lnTo>
                  <a:pt x="257" y="257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43"/>
          <p:cNvSpPr/>
          <p:nvPr/>
        </p:nvSpPr>
        <p:spPr>
          <a:xfrm>
            <a:off x="2771295" y="245171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0"/>
                </a:moveTo>
                <a:lnTo>
                  <a:pt x="0" y="258"/>
                </a:lnTo>
                <a:lnTo>
                  <a:pt x="257" y="258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43"/>
          <p:cNvSpPr/>
          <p:nvPr/>
        </p:nvSpPr>
        <p:spPr>
          <a:xfrm>
            <a:off x="2728078" y="256079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43"/>
          <p:cNvSpPr/>
          <p:nvPr/>
        </p:nvSpPr>
        <p:spPr>
          <a:xfrm>
            <a:off x="2728078" y="245171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8"/>
                </a:lnTo>
                <a:lnTo>
                  <a:pt x="258" y="258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43"/>
          <p:cNvSpPr/>
          <p:nvPr/>
        </p:nvSpPr>
        <p:spPr>
          <a:xfrm>
            <a:off x="2684965" y="2506257"/>
            <a:ext cx="26803" cy="26699"/>
          </a:xfrm>
          <a:custGeom>
            <a:avLst/>
            <a:gdLst/>
            <a:ahLst/>
            <a:cxnLst/>
            <a:rect l="l" t="t" r="r" b="b"/>
            <a:pathLst>
              <a:path w="258" h="257" extrusionOk="0">
                <a:moveTo>
                  <a:pt x="1" y="0"/>
                </a:moveTo>
                <a:lnTo>
                  <a:pt x="1" y="257"/>
                </a:lnTo>
                <a:lnTo>
                  <a:pt x="257" y="257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43"/>
          <p:cNvSpPr/>
          <p:nvPr/>
        </p:nvSpPr>
        <p:spPr>
          <a:xfrm>
            <a:off x="2684965" y="245171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8"/>
                </a:lnTo>
                <a:lnTo>
                  <a:pt x="257" y="258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43"/>
          <p:cNvSpPr/>
          <p:nvPr/>
        </p:nvSpPr>
        <p:spPr>
          <a:xfrm>
            <a:off x="2584713" y="260650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43"/>
          <p:cNvSpPr/>
          <p:nvPr/>
        </p:nvSpPr>
        <p:spPr>
          <a:xfrm>
            <a:off x="2584713" y="2497531"/>
            <a:ext cx="26803" cy="26595"/>
          </a:xfrm>
          <a:custGeom>
            <a:avLst/>
            <a:gdLst/>
            <a:ahLst/>
            <a:cxnLst/>
            <a:rect l="l" t="t" r="r" b="b"/>
            <a:pathLst>
              <a:path w="258" h="256" extrusionOk="0">
                <a:moveTo>
                  <a:pt x="1" y="0"/>
                </a:moveTo>
                <a:lnTo>
                  <a:pt x="1" y="256"/>
                </a:lnTo>
                <a:lnTo>
                  <a:pt x="258" y="256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43"/>
          <p:cNvSpPr/>
          <p:nvPr/>
        </p:nvSpPr>
        <p:spPr>
          <a:xfrm>
            <a:off x="2584713" y="244288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43"/>
          <p:cNvSpPr/>
          <p:nvPr/>
        </p:nvSpPr>
        <p:spPr>
          <a:xfrm>
            <a:off x="2541704" y="260650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43"/>
          <p:cNvSpPr/>
          <p:nvPr/>
        </p:nvSpPr>
        <p:spPr>
          <a:xfrm>
            <a:off x="2541704" y="244288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0"/>
                </a:moveTo>
                <a:lnTo>
                  <a:pt x="0" y="257"/>
                </a:lnTo>
                <a:lnTo>
                  <a:pt x="257" y="257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43"/>
          <p:cNvSpPr/>
          <p:nvPr/>
        </p:nvSpPr>
        <p:spPr>
          <a:xfrm>
            <a:off x="2498487" y="2552072"/>
            <a:ext cx="26803" cy="26699"/>
          </a:xfrm>
          <a:custGeom>
            <a:avLst/>
            <a:gdLst/>
            <a:ahLst/>
            <a:cxnLst/>
            <a:rect l="l" t="t" r="r" b="b"/>
            <a:pathLst>
              <a:path w="258" h="257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43"/>
          <p:cNvSpPr/>
          <p:nvPr/>
        </p:nvSpPr>
        <p:spPr>
          <a:xfrm>
            <a:off x="2498487" y="2497531"/>
            <a:ext cx="26803" cy="26595"/>
          </a:xfrm>
          <a:custGeom>
            <a:avLst/>
            <a:gdLst/>
            <a:ahLst/>
            <a:cxnLst/>
            <a:rect l="l" t="t" r="r" b="b"/>
            <a:pathLst>
              <a:path w="258" h="256" extrusionOk="0">
                <a:moveTo>
                  <a:pt x="1" y="0"/>
                </a:moveTo>
                <a:lnTo>
                  <a:pt x="1" y="256"/>
                </a:lnTo>
                <a:lnTo>
                  <a:pt x="258" y="256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43"/>
          <p:cNvSpPr/>
          <p:nvPr/>
        </p:nvSpPr>
        <p:spPr>
          <a:xfrm>
            <a:off x="2435843" y="238117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43"/>
          <p:cNvSpPr/>
          <p:nvPr/>
        </p:nvSpPr>
        <p:spPr>
          <a:xfrm>
            <a:off x="2435843" y="2326533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43"/>
          <p:cNvSpPr/>
          <p:nvPr/>
        </p:nvSpPr>
        <p:spPr>
          <a:xfrm>
            <a:off x="2435843" y="2271889"/>
            <a:ext cx="26803" cy="26907"/>
          </a:xfrm>
          <a:custGeom>
            <a:avLst/>
            <a:gdLst/>
            <a:ahLst/>
            <a:cxnLst/>
            <a:rect l="l" t="t" r="r" b="b"/>
            <a:pathLst>
              <a:path w="258" h="259" extrusionOk="0">
                <a:moveTo>
                  <a:pt x="0" y="1"/>
                </a:moveTo>
                <a:lnTo>
                  <a:pt x="0" y="259"/>
                </a:lnTo>
                <a:lnTo>
                  <a:pt x="257" y="259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43"/>
          <p:cNvSpPr/>
          <p:nvPr/>
        </p:nvSpPr>
        <p:spPr>
          <a:xfrm>
            <a:off x="2435843" y="221734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0" y="0"/>
                </a:moveTo>
                <a:lnTo>
                  <a:pt x="0" y="258"/>
                </a:lnTo>
                <a:lnTo>
                  <a:pt x="257" y="258"/>
                </a:lnTo>
                <a:lnTo>
                  <a:pt x="2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43"/>
          <p:cNvSpPr/>
          <p:nvPr/>
        </p:nvSpPr>
        <p:spPr>
          <a:xfrm>
            <a:off x="2392626" y="238117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0" name="Google Shape;3990;p43"/>
          <p:cNvSpPr/>
          <p:nvPr/>
        </p:nvSpPr>
        <p:spPr>
          <a:xfrm>
            <a:off x="2392626" y="2326533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1"/>
                </a:moveTo>
                <a:lnTo>
                  <a:pt x="1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43"/>
          <p:cNvSpPr/>
          <p:nvPr/>
        </p:nvSpPr>
        <p:spPr>
          <a:xfrm>
            <a:off x="2392626" y="2271889"/>
            <a:ext cx="26803" cy="26907"/>
          </a:xfrm>
          <a:custGeom>
            <a:avLst/>
            <a:gdLst/>
            <a:ahLst/>
            <a:cxnLst/>
            <a:rect l="l" t="t" r="r" b="b"/>
            <a:pathLst>
              <a:path w="258" h="259" extrusionOk="0">
                <a:moveTo>
                  <a:pt x="1" y="1"/>
                </a:moveTo>
                <a:lnTo>
                  <a:pt x="1" y="259"/>
                </a:lnTo>
                <a:lnTo>
                  <a:pt x="258" y="259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2" name="Google Shape;3992;p43"/>
          <p:cNvSpPr/>
          <p:nvPr/>
        </p:nvSpPr>
        <p:spPr>
          <a:xfrm>
            <a:off x="2392626" y="2217348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8"/>
                </a:lnTo>
                <a:lnTo>
                  <a:pt x="258" y="258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43"/>
          <p:cNvSpPr/>
          <p:nvPr/>
        </p:nvSpPr>
        <p:spPr>
          <a:xfrm>
            <a:off x="2349513" y="2381178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0" y="1"/>
                </a:moveTo>
                <a:lnTo>
                  <a:pt x="0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43"/>
          <p:cNvSpPr/>
          <p:nvPr/>
        </p:nvSpPr>
        <p:spPr>
          <a:xfrm>
            <a:off x="2349513" y="2326533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0" y="1"/>
                </a:moveTo>
                <a:lnTo>
                  <a:pt x="0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43"/>
          <p:cNvSpPr/>
          <p:nvPr/>
        </p:nvSpPr>
        <p:spPr>
          <a:xfrm>
            <a:off x="2349513" y="2271889"/>
            <a:ext cx="26907" cy="26907"/>
          </a:xfrm>
          <a:custGeom>
            <a:avLst/>
            <a:gdLst/>
            <a:ahLst/>
            <a:cxnLst/>
            <a:rect l="l" t="t" r="r" b="b"/>
            <a:pathLst>
              <a:path w="259" h="259" extrusionOk="0">
                <a:moveTo>
                  <a:pt x="0" y="1"/>
                </a:moveTo>
                <a:lnTo>
                  <a:pt x="0" y="259"/>
                </a:lnTo>
                <a:lnTo>
                  <a:pt x="258" y="259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6" name="Google Shape;3996;p43"/>
          <p:cNvSpPr/>
          <p:nvPr/>
        </p:nvSpPr>
        <p:spPr>
          <a:xfrm>
            <a:off x="2349513" y="2217348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0" y="0"/>
                </a:moveTo>
                <a:lnTo>
                  <a:pt x="0" y="258"/>
                </a:lnTo>
                <a:lnTo>
                  <a:pt x="258" y="258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43"/>
          <p:cNvSpPr/>
          <p:nvPr/>
        </p:nvSpPr>
        <p:spPr>
          <a:xfrm>
            <a:off x="2257157" y="2321443"/>
            <a:ext cx="18492" cy="386773"/>
          </a:xfrm>
          <a:custGeom>
            <a:avLst/>
            <a:gdLst/>
            <a:ahLst/>
            <a:cxnLst/>
            <a:rect l="l" t="t" r="r" b="b"/>
            <a:pathLst>
              <a:path w="178" h="3723" extrusionOk="0">
                <a:moveTo>
                  <a:pt x="0" y="1"/>
                </a:moveTo>
                <a:lnTo>
                  <a:pt x="0" y="3722"/>
                </a:lnTo>
                <a:lnTo>
                  <a:pt x="177" y="3722"/>
                </a:lnTo>
                <a:lnTo>
                  <a:pt x="17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43"/>
          <p:cNvSpPr/>
          <p:nvPr/>
        </p:nvSpPr>
        <p:spPr>
          <a:xfrm>
            <a:off x="2214875" y="2321443"/>
            <a:ext cx="18596" cy="386773"/>
          </a:xfrm>
          <a:custGeom>
            <a:avLst/>
            <a:gdLst/>
            <a:ahLst/>
            <a:cxnLst/>
            <a:rect l="l" t="t" r="r" b="b"/>
            <a:pathLst>
              <a:path w="179" h="3723" extrusionOk="0">
                <a:moveTo>
                  <a:pt x="0" y="1"/>
                </a:moveTo>
                <a:lnTo>
                  <a:pt x="0" y="3722"/>
                </a:lnTo>
                <a:lnTo>
                  <a:pt x="178" y="3722"/>
                </a:lnTo>
                <a:lnTo>
                  <a:pt x="1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9" name="Google Shape;3999;p43"/>
          <p:cNvSpPr/>
          <p:nvPr/>
        </p:nvSpPr>
        <p:spPr>
          <a:xfrm>
            <a:off x="2174359" y="2321443"/>
            <a:ext cx="18596" cy="386773"/>
          </a:xfrm>
          <a:custGeom>
            <a:avLst/>
            <a:gdLst/>
            <a:ahLst/>
            <a:cxnLst/>
            <a:rect l="l" t="t" r="r" b="b"/>
            <a:pathLst>
              <a:path w="179" h="3723" extrusionOk="0">
                <a:moveTo>
                  <a:pt x="0" y="1"/>
                </a:moveTo>
                <a:lnTo>
                  <a:pt x="0" y="3722"/>
                </a:lnTo>
                <a:lnTo>
                  <a:pt x="178" y="3722"/>
                </a:lnTo>
                <a:lnTo>
                  <a:pt x="1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0" name="Google Shape;4000;p43"/>
          <p:cNvSpPr/>
          <p:nvPr/>
        </p:nvSpPr>
        <p:spPr>
          <a:xfrm>
            <a:off x="2111819" y="2695331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43"/>
          <p:cNvSpPr/>
          <p:nvPr/>
        </p:nvSpPr>
        <p:spPr>
          <a:xfrm>
            <a:off x="2111819" y="2640687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43"/>
          <p:cNvSpPr/>
          <p:nvPr/>
        </p:nvSpPr>
        <p:spPr>
          <a:xfrm>
            <a:off x="2111819" y="2586043"/>
            <a:ext cx="26907" cy="26803"/>
          </a:xfrm>
          <a:custGeom>
            <a:avLst/>
            <a:gdLst/>
            <a:ahLst/>
            <a:cxnLst/>
            <a:rect l="l" t="t" r="r" b="b"/>
            <a:pathLst>
              <a:path w="259" h="258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43"/>
          <p:cNvSpPr/>
          <p:nvPr/>
        </p:nvSpPr>
        <p:spPr>
          <a:xfrm>
            <a:off x="2068706" y="2531398"/>
            <a:ext cx="26699" cy="26907"/>
          </a:xfrm>
          <a:custGeom>
            <a:avLst/>
            <a:gdLst/>
            <a:ahLst/>
            <a:cxnLst/>
            <a:rect l="l" t="t" r="r" b="b"/>
            <a:pathLst>
              <a:path w="257" h="259" extrusionOk="0">
                <a:moveTo>
                  <a:pt x="0" y="1"/>
                </a:moveTo>
                <a:lnTo>
                  <a:pt x="0" y="258"/>
                </a:lnTo>
                <a:lnTo>
                  <a:pt x="257" y="258"/>
                </a:lnTo>
                <a:lnTo>
                  <a:pt x="25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43"/>
          <p:cNvSpPr/>
          <p:nvPr/>
        </p:nvSpPr>
        <p:spPr>
          <a:xfrm>
            <a:off x="2025489" y="2640687"/>
            <a:ext cx="26803" cy="26803"/>
          </a:xfrm>
          <a:custGeom>
            <a:avLst/>
            <a:gdLst/>
            <a:ahLst/>
            <a:cxnLst/>
            <a:rect l="l" t="t" r="r" b="b"/>
            <a:pathLst>
              <a:path w="258" h="258" extrusionOk="0">
                <a:moveTo>
                  <a:pt x="1" y="0"/>
                </a:moveTo>
                <a:lnTo>
                  <a:pt x="1" y="257"/>
                </a:lnTo>
                <a:lnTo>
                  <a:pt x="258" y="257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43"/>
          <p:cNvSpPr/>
          <p:nvPr/>
        </p:nvSpPr>
        <p:spPr>
          <a:xfrm>
            <a:off x="2025489" y="2531398"/>
            <a:ext cx="26803" cy="26907"/>
          </a:xfrm>
          <a:custGeom>
            <a:avLst/>
            <a:gdLst/>
            <a:ahLst/>
            <a:cxnLst/>
            <a:rect l="l" t="t" r="r" b="b"/>
            <a:pathLst>
              <a:path w="258" h="259" extrusionOk="0">
                <a:moveTo>
                  <a:pt x="1" y="1"/>
                </a:moveTo>
                <a:lnTo>
                  <a:pt x="1" y="258"/>
                </a:lnTo>
                <a:lnTo>
                  <a:pt x="258" y="258"/>
                </a:lnTo>
                <a:lnTo>
                  <a:pt x="2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43"/>
          <p:cNvSpPr/>
          <p:nvPr/>
        </p:nvSpPr>
        <p:spPr>
          <a:xfrm>
            <a:off x="1785447" y="2749664"/>
            <a:ext cx="5143678" cy="2251865"/>
          </a:xfrm>
          <a:custGeom>
            <a:avLst/>
            <a:gdLst/>
            <a:ahLst/>
            <a:cxnLst/>
            <a:rect l="l" t="t" r="r" b="b"/>
            <a:pathLst>
              <a:path w="49512" h="21676" extrusionOk="0">
                <a:moveTo>
                  <a:pt x="49219" y="1"/>
                </a:moveTo>
                <a:cubicBezTo>
                  <a:pt x="48525" y="1"/>
                  <a:pt x="46615" y="69"/>
                  <a:pt x="43832" y="712"/>
                </a:cubicBezTo>
                <a:cubicBezTo>
                  <a:pt x="41563" y="1237"/>
                  <a:pt x="36353" y="2763"/>
                  <a:pt x="33072" y="2916"/>
                </a:cubicBezTo>
                <a:cubicBezTo>
                  <a:pt x="32698" y="2933"/>
                  <a:pt x="32316" y="2941"/>
                  <a:pt x="31926" y="2941"/>
                </a:cubicBezTo>
                <a:cubicBezTo>
                  <a:pt x="26236" y="2941"/>
                  <a:pt x="18929" y="1195"/>
                  <a:pt x="13630" y="573"/>
                </a:cubicBezTo>
                <a:cubicBezTo>
                  <a:pt x="9260" y="59"/>
                  <a:pt x="3515" y="1"/>
                  <a:pt x="1122" y="1"/>
                </a:cubicBezTo>
                <a:cubicBezTo>
                  <a:pt x="415" y="1"/>
                  <a:pt x="0" y="6"/>
                  <a:pt x="0" y="6"/>
                </a:cubicBezTo>
                <a:lnTo>
                  <a:pt x="0" y="21646"/>
                </a:lnTo>
                <a:lnTo>
                  <a:pt x="49511" y="21676"/>
                </a:lnTo>
                <a:lnTo>
                  <a:pt x="49511" y="501"/>
                </a:lnTo>
                <a:lnTo>
                  <a:pt x="49459" y="501"/>
                </a:lnTo>
                <a:lnTo>
                  <a:pt x="49459" y="4"/>
                </a:lnTo>
                <a:cubicBezTo>
                  <a:pt x="49412" y="2"/>
                  <a:pt x="49332" y="1"/>
                  <a:pt x="492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43"/>
          <p:cNvSpPr/>
          <p:nvPr/>
        </p:nvSpPr>
        <p:spPr>
          <a:xfrm>
            <a:off x="5964788" y="1921375"/>
            <a:ext cx="590808" cy="272497"/>
          </a:xfrm>
          <a:custGeom>
            <a:avLst/>
            <a:gdLst/>
            <a:ahLst/>
            <a:cxnLst/>
            <a:rect l="l" t="t" r="r" b="b"/>
            <a:pathLst>
              <a:path w="5687" h="2623" extrusionOk="0">
                <a:moveTo>
                  <a:pt x="1511" y="0"/>
                </a:moveTo>
                <a:cubicBezTo>
                  <a:pt x="1502" y="0"/>
                  <a:pt x="1492" y="1"/>
                  <a:pt x="1482" y="1"/>
                </a:cubicBezTo>
                <a:cubicBezTo>
                  <a:pt x="1335" y="13"/>
                  <a:pt x="1214" y="105"/>
                  <a:pt x="1112" y="203"/>
                </a:cubicBezTo>
                <a:cubicBezTo>
                  <a:pt x="1060" y="254"/>
                  <a:pt x="1010" y="308"/>
                  <a:pt x="955" y="359"/>
                </a:cubicBezTo>
                <a:cubicBezTo>
                  <a:pt x="902" y="406"/>
                  <a:pt x="822" y="387"/>
                  <a:pt x="757" y="397"/>
                </a:cubicBezTo>
                <a:cubicBezTo>
                  <a:pt x="502" y="438"/>
                  <a:pt x="266" y="559"/>
                  <a:pt x="134" y="786"/>
                </a:cubicBezTo>
                <a:cubicBezTo>
                  <a:pt x="0" y="1019"/>
                  <a:pt x="43" y="1301"/>
                  <a:pt x="197" y="1507"/>
                </a:cubicBezTo>
                <a:cubicBezTo>
                  <a:pt x="368" y="1732"/>
                  <a:pt x="574" y="1870"/>
                  <a:pt x="856" y="1899"/>
                </a:cubicBezTo>
                <a:cubicBezTo>
                  <a:pt x="904" y="1904"/>
                  <a:pt x="951" y="1907"/>
                  <a:pt x="999" y="1907"/>
                </a:cubicBezTo>
                <a:cubicBezTo>
                  <a:pt x="1238" y="1907"/>
                  <a:pt x="1479" y="1853"/>
                  <a:pt x="1714" y="1823"/>
                </a:cubicBezTo>
                <a:cubicBezTo>
                  <a:pt x="1716" y="1822"/>
                  <a:pt x="1718" y="1822"/>
                  <a:pt x="1720" y="1822"/>
                </a:cubicBezTo>
                <a:cubicBezTo>
                  <a:pt x="1764" y="1822"/>
                  <a:pt x="1793" y="1882"/>
                  <a:pt x="1818" y="1914"/>
                </a:cubicBezTo>
                <a:cubicBezTo>
                  <a:pt x="1857" y="1962"/>
                  <a:pt x="1922" y="2001"/>
                  <a:pt x="1976" y="2026"/>
                </a:cubicBezTo>
                <a:cubicBezTo>
                  <a:pt x="2114" y="2094"/>
                  <a:pt x="2248" y="2141"/>
                  <a:pt x="2402" y="2141"/>
                </a:cubicBezTo>
                <a:cubicBezTo>
                  <a:pt x="2532" y="2141"/>
                  <a:pt x="2646" y="2109"/>
                  <a:pt x="2770" y="2078"/>
                </a:cubicBezTo>
                <a:cubicBezTo>
                  <a:pt x="2914" y="2040"/>
                  <a:pt x="3034" y="1932"/>
                  <a:pt x="3171" y="1879"/>
                </a:cubicBezTo>
                <a:cubicBezTo>
                  <a:pt x="3203" y="1866"/>
                  <a:pt x="3230" y="1858"/>
                  <a:pt x="3255" y="1858"/>
                </a:cubicBezTo>
                <a:cubicBezTo>
                  <a:pt x="3285" y="1858"/>
                  <a:pt x="3313" y="1869"/>
                  <a:pt x="3344" y="1898"/>
                </a:cubicBezTo>
                <a:cubicBezTo>
                  <a:pt x="3393" y="1942"/>
                  <a:pt x="3437" y="1981"/>
                  <a:pt x="3496" y="2014"/>
                </a:cubicBezTo>
                <a:cubicBezTo>
                  <a:pt x="3606" y="2075"/>
                  <a:pt x="3734" y="2100"/>
                  <a:pt x="3860" y="2100"/>
                </a:cubicBezTo>
                <a:cubicBezTo>
                  <a:pt x="3872" y="2100"/>
                  <a:pt x="3884" y="2099"/>
                  <a:pt x="3896" y="2099"/>
                </a:cubicBezTo>
                <a:cubicBezTo>
                  <a:pt x="3897" y="2099"/>
                  <a:pt x="3898" y="2099"/>
                  <a:pt x="3899" y="2099"/>
                </a:cubicBezTo>
                <a:cubicBezTo>
                  <a:pt x="3960" y="2099"/>
                  <a:pt x="4026" y="2208"/>
                  <a:pt x="4176" y="2223"/>
                </a:cubicBezTo>
                <a:cubicBezTo>
                  <a:pt x="4185" y="2224"/>
                  <a:pt x="4195" y="2224"/>
                  <a:pt x="4204" y="2224"/>
                </a:cubicBezTo>
                <a:cubicBezTo>
                  <a:pt x="4336" y="2224"/>
                  <a:pt x="4406" y="2129"/>
                  <a:pt x="4406" y="2129"/>
                </a:cubicBezTo>
                <a:cubicBezTo>
                  <a:pt x="4406" y="2129"/>
                  <a:pt x="4506" y="2268"/>
                  <a:pt x="4642" y="2344"/>
                </a:cubicBezTo>
                <a:cubicBezTo>
                  <a:pt x="4778" y="2418"/>
                  <a:pt x="5004" y="2449"/>
                  <a:pt x="5004" y="2449"/>
                </a:cubicBezTo>
                <a:cubicBezTo>
                  <a:pt x="5004" y="2449"/>
                  <a:pt x="5032" y="2540"/>
                  <a:pt x="5049" y="2623"/>
                </a:cubicBezTo>
                <a:lnTo>
                  <a:pt x="5672" y="2623"/>
                </a:lnTo>
                <a:cubicBezTo>
                  <a:pt x="5687" y="2510"/>
                  <a:pt x="5686" y="2339"/>
                  <a:pt x="5597" y="2142"/>
                </a:cubicBezTo>
                <a:cubicBezTo>
                  <a:pt x="5564" y="2072"/>
                  <a:pt x="5604" y="1959"/>
                  <a:pt x="5599" y="1881"/>
                </a:cubicBezTo>
                <a:cubicBezTo>
                  <a:pt x="5588" y="1720"/>
                  <a:pt x="5500" y="1614"/>
                  <a:pt x="5382" y="1530"/>
                </a:cubicBezTo>
                <a:cubicBezTo>
                  <a:pt x="5392" y="1505"/>
                  <a:pt x="5403" y="1479"/>
                  <a:pt x="5413" y="1454"/>
                </a:cubicBezTo>
                <a:cubicBezTo>
                  <a:pt x="5433" y="1398"/>
                  <a:pt x="5403" y="1311"/>
                  <a:pt x="5382" y="1259"/>
                </a:cubicBezTo>
                <a:cubicBezTo>
                  <a:pt x="5327" y="1124"/>
                  <a:pt x="5185" y="1055"/>
                  <a:pt x="5058" y="1004"/>
                </a:cubicBezTo>
                <a:cubicBezTo>
                  <a:pt x="5003" y="981"/>
                  <a:pt x="4942" y="965"/>
                  <a:pt x="4883" y="957"/>
                </a:cubicBezTo>
                <a:cubicBezTo>
                  <a:pt x="4873" y="956"/>
                  <a:pt x="4865" y="955"/>
                  <a:pt x="4856" y="955"/>
                </a:cubicBezTo>
                <a:cubicBezTo>
                  <a:pt x="4837" y="955"/>
                  <a:pt x="4819" y="958"/>
                  <a:pt x="4799" y="960"/>
                </a:cubicBezTo>
                <a:cubicBezTo>
                  <a:pt x="4796" y="960"/>
                  <a:pt x="4794" y="962"/>
                  <a:pt x="4792" y="962"/>
                </a:cubicBezTo>
                <a:cubicBezTo>
                  <a:pt x="4785" y="907"/>
                  <a:pt x="4802" y="848"/>
                  <a:pt x="4794" y="793"/>
                </a:cubicBezTo>
                <a:cubicBezTo>
                  <a:pt x="4780" y="713"/>
                  <a:pt x="4733" y="645"/>
                  <a:pt x="4686" y="580"/>
                </a:cubicBezTo>
                <a:cubicBezTo>
                  <a:pt x="4530" y="364"/>
                  <a:pt x="4277" y="249"/>
                  <a:pt x="4017" y="222"/>
                </a:cubicBezTo>
                <a:cubicBezTo>
                  <a:pt x="3990" y="219"/>
                  <a:pt x="3963" y="218"/>
                  <a:pt x="3935" y="218"/>
                </a:cubicBezTo>
                <a:cubicBezTo>
                  <a:pt x="3830" y="218"/>
                  <a:pt x="3721" y="237"/>
                  <a:pt x="3620" y="253"/>
                </a:cubicBezTo>
                <a:cubicBezTo>
                  <a:pt x="3569" y="262"/>
                  <a:pt x="3524" y="272"/>
                  <a:pt x="3476" y="272"/>
                </a:cubicBezTo>
                <a:cubicBezTo>
                  <a:pt x="3449" y="272"/>
                  <a:pt x="3422" y="269"/>
                  <a:pt x="3393" y="261"/>
                </a:cubicBezTo>
                <a:cubicBezTo>
                  <a:pt x="3327" y="244"/>
                  <a:pt x="3266" y="182"/>
                  <a:pt x="3204" y="154"/>
                </a:cubicBezTo>
                <a:cubicBezTo>
                  <a:pt x="3100" y="106"/>
                  <a:pt x="2989" y="87"/>
                  <a:pt x="2876" y="87"/>
                </a:cubicBezTo>
                <a:cubicBezTo>
                  <a:pt x="2673" y="87"/>
                  <a:pt x="2464" y="149"/>
                  <a:pt x="2282" y="216"/>
                </a:cubicBezTo>
                <a:cubicBezTo>
                  <a:pt x="2224" y="238"/>
                  <a:pt x="2174" y="248"/>
                  <a:pt x="2126" y="248"/>
                </a:cubicBezTo>
                <a:cubicBezTo>
                  <a:pt x="2051" y="248"/>
                  <a:pt x="1984" y="222"/>
                  <a:pt x="1906" y="170"/>
                </a:cubicBezTo>
                <a:cubicBezTo>
                  <a:pt x="1786" y="91"/>
                  <a:pt x="1659" y="0"/>
                  <a:pt x="15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43"/>
          <p:cNvSpPr/>
          <p:nvPr/>
        </p:nvSpPr>
        <p:spPr>
          <a:xfrm>
            <a:off x="6416178" y="1751000"/>
            <a:ext cx="604314" cy="352802"/>
          </a:xfrm>
          <a:custGeom>
            <a:avLst/>
            <a:gdLst/>
            <a:ahLst/>
            <a:cxnLst/>
            <a:rect l="l" t="t" r="r" b="b"/>
            <a:pathLst>
              <a:path w="5817" h="3396" extrusionOk="0">
                <a:moveTo>
                  <a:pt x="1511" y="0"/>
                </a:moveTo>
                <a:cubicBezTo>
                  <a:pt x="1502" y="0"/>
                  <a:pt x="1492" y="1"/>
                  <a:pt x="1483" y="1"/>
                </a:cubicBezTo>
                <a:cubicBezTo>
                  <a:pt x="1336" y="14"/>
                  <a:pt x="1214" y="106"/>
                  <a:pt x="1113" y="204"/>
                </a:cubicBezTo>
                <a:cubicBezTo>
                  <a:pt x="1061" y="255"/>
                  <a:pt x="1010" y="308"/>
                  <a:pt x="956" y="358"/>
                </a:cubicBezTo>
                <a:cubicBezTo>
                  <a:pt x="903" y="405"/>
                  <a:pt x="823" y="388"/>
                  <a:pt x="758" y="398"/>
                </a:cubicBezTo>
                <a:cubicBezTo>
                  <a:pt x="504" y="439"/>
                  <a:pt x="267" y="559"/>
                  <a:pt x="135" y="787"/>
                </a:cubicBezTo>
                <a:cubicBezTo>
                  <a:pt x="0" y="1018"/>
                  <a:pt x="43" y="1301"/>
                  <a:pt x="199" y="1507"/>
                </a:cubicBezTo>
                <a:cubicBezTo>
                  <a:pt x="369" y="1730"/>
                  <a:pt x="575" y="1871"/>
                  <a:pt x="856" y="1898"/>
                </a:cubicBezTo>
                <a:cubicBezTo>
                  <a:pt x="903" y="1903"/>
                  <a:pt x="951" y="1905"/>
                  <a:pt x="999" y="1905"/>
                </a:cubicBezTo>
                <a:cubicBezTo>
                  <a:pt x="1238" y="1905"/>
                  <a:pt x="1479" y="1851"/>
                  <a:pt x="1713" y="1822"/>
                </a:cubicBezTo>
                <a:cubicBezTo>
                  <a:pt x="1715" y="1821"/>
                  <a:pt x="1718" y="1821"/>
                  <a:pt x="1720" y="1821"/>
                </a:cubicBezTo>
                <a:cubicBezTo>
                  <a:pt x="1763" y="1821"/>
                  <a:pt x="1792" y="1880"/>
                  <a:pt x="1818" y="1913"/>
                </a:cubicBezTo>
                <a:cubicBezTo>
                  <a:pt x="1857" y="1961"/>
                  <a:pt x="1922" y="2000"/>
                  <a:pt x="1976" y="2025"/>
                </a:cubicBezTo>
                <a:cubicBezTo>
                  <a:pt x="2114" y="2093"/>
                  <a:pt x="2249" y="2140"/>
                  <a:pt x="2404" y="2140"/>
                </a:cubicBezTo>
                <a:cubicBezTo>
                  <a:pt x="2533" y="2140"/>
                  <a:pt x="2646" y="2108"/>
                  <a:pt x="2769" y="2076"/>
                </a:cubicBezTo>
                <a:cubicBezTo>
                  <a:pt x="2915" y="2039"/>
                  <a:pt x="3033" y="1932"/>
                  <a:pt x="3171" y="1878"/>
                </a:cubicBezTo>
                <a:cubicBezTo>
                  <a:pt x="3203" y="1865"/>
                  <a:pt x="3229" y="1857"/>
                  <a:pt x="3254" y="1857"/>
                </a:cubicBezTo>
                <a:cubicBezTo>
                  <a:pt x="3284" y="1857"/>
                  <a:pt x="3312" y="1869"/>
                  <a:pt x="3343" y="1897"/>
                </a:cubicBezTo>
                <a:cubicBezTo>
                  <a:pt x="3392" y="1942"/>
                  <a:pt x="3437" y="1980"/>
                  <a:pt x="3496" y="2014"/>
                </a:cubicBezTo>
                <a:cubicBezTo>
                  <a:pt x="3606" y="2074"/>
                  <a:pt x="3734" y="2099"/>
                  <a:pt x="3859" y="2099"/>
                </a:cubicBezTo>
                <a:cubicBezTo>
                  <a:pt x="3871" y="2099"/>
                  <a:pt x="3883" y="2098"/>
                  <a:pt x="3896" y="2098"/>
                </a:cubicBezTo>
                <a:cubicBezTo>
                  <a:pt x="3896" y="2098"/>
                  <a:pt x="3897" y="2098"/>
                  <a:pt x="3897" y="2098"/>
                </a:cubicBezTo>
                <a:cubicBezTo>
                  <a:pt x="3958" y="2098"/>
                  <a:pt x="4025" y="2206"/>
                  <a:pt x="4175" y="2222"/>
                </a:cubicBezTo>
                <a:cubicBezTo>
                  <a:pt x="4185" y="2223"/>
                  <a:pt x="4195" y="2223"/>
                  <a:pt x="4204" y="2223"/>
                </a:cubicBezTo>
                <a:cubicBezTo>
                  <a:pt x="4336" y="2223"/>
                  <a:pt x="4405" y="2127"/>
                  <a:pt x="4405" y="2127"/>
                </a:cubicBezTo>
                <a:cubicBezTo>
                  <a:pt x="4405" y="2127"/>
                  <a:pt x="4507" y="2267"/>
                  <a:pt x="4642" y="2342"/>
                </a:cubicBezTo>
                <a:cubicBezTo>
                  <a:pt x="4701" y="2374"/>
                  <a:pt x="4795" y="2405"/>
                  <a:pt x="4883" y="2428"/>
                </a:cubicBezTo>
                <a:cubicBezTo>
                  <a:pt x="4883" y="2434"/>
                  <a:pt x="4885" y="2440"/>
                  <a:pt x="4886" y="2447"/>
                </a:cubicBezTo>
                <a:cubicBezTo>
                  <a:pt x="4898" y="2495"/>
                  <a:pt x="4928" y="2532"/>
                  <a:pt x="4959" y="2568"/>
                </a:cubicBezTo>
                <a:cubicBezTo>
                  <a:pt x="4995" y="2613"/>
                  <a:pt x="5042" y="2636"/>
                  <a:pt x="5093" y="2646"/>
                </a:cubicBezTo>
                <a:cubicBezTo>
                  <a:pt x="5072" y="2895"/>
                  <a:pt x="5039" y="3336"/>
                  <a:pt x="5050" y="3395"/>
                </a:cubicBezTo>
                <a:lnTo>
                  <a:pt x="5673" y="3395"/>
                </a:lnTo>
                <a:cubicBezTo>
                  <a:pt x="5684" y="3311"/>
                  <a:pt x="5685" y="2784"/>
                  <a:pt x="5651" y="2430"/>
                </a:cubicBezTo>
                <a:cubicBezTo>
                  <a:pt x="5659" y="2424"/>
                  <a:pt x="5668" y="2418"/>
                  <a:pt x="5675" y="2410"/>
                </a:cubicBezTo>
                <a:cubicBezTo>
                  <a:pt x="5804" y="2295"/>
                  <a:pt x="5816" y="2111"/>
                  <a:pt x="5794" y="1953"/>
                </a:cubicBezTo>
                <a:cubicBezTo>
                  <a:pt x="5770" y="1779"/>
                  <a:pt x="5589" y="1515"/>
                  <a:pt x="5397" y="1495"/>
                </a:cubicBezTo>
                <a:cubicBezTo>
                  <a:pt x="5403" y="1482"/>
                  <a:pt x="5409" y="1468"/>
                  <a:pt x="5414" y="1453"/>
                </a:cubicBezTo>
                <a:cubicBezTo>
                  <a:pt x="5435" y="1397"/>
                  <a:pt x="5405" y="1310"/>
                  <a:pt x="5383" y="1258"/>
                </a:cubicBezTo>
                <a:cubicBezTo>
                  <a:pt x="5328" y="1124"/>
                  <a:pt x="5187" y="1054"/>
                  <a:pt x="5060" y="1003"/>
                </a:cubicBezTo>
                <a:cubicBezTo>
                  <a:pt x="5005" y="980"/>
                  <a:pt x="4944" y="965"/>
                  <a:pt x="4885" y="957"/>
                </a:cubicBezTo>
                <a:cubicBezTo>
                  <a:pt x="4876" y="956"/>
                  <a:pt x="4868" y="955"/>
                  <a:pt x="4860" y="955"/>
                </a:cubicBezTo>
                <a:cubicBezTo>
                  <a:pt x="4840" y="955"/>
                  <a:pt x="4821" y="958"/>
                  <a:pt x="4800" y="961"/>
                </a:cubicBezTo>
                <a:cubicBezTo>
                  <a:pt x="4798" y="961"/>
                  <a:pt x="4796" y="962"/>
                  <a:pt x="4794" y="962"/>
                </a:cubicBezTo>
                <a:cubicBezTo>
                  <a:pt x="4788" y="907"/>
                  <a:pt x="4804" y="848"/>
                  <a:pt x="4795" y="793"/>
                </a:cubicBezTo>
                <a:cubicBezTo>
                  <a:pt x="4783" y="712"/>
                  <a:pt x="4735" y="645"/>
                  <a:pt x="4688" y="579"/>
                </a:cubicBezTo>
                <a:cubicBezTo>
                  <a:pt x="4532" y="364"/>
                  <a:pt x="4278" y="250"/>
                  <a:pt x="4019" y="223"/>
                </a:cubicBezTo>
                <a:cubicBezTo>
                  <a:pt x="3992" y="220"/>
                  <a:pt x="3964" y="219"/>
                  <a:pt x="3937" y="219"/>
                </a:cubicBezTo>
                <a:cubicBezTo>
                  <a:pt x="3832" y="219"/>
                  <a:pt x="3724" y="238"/>
                  <a:pt x="3623" y="254"/>
                </a:cubicBezTo>
                <a:cubicBezTo>
                  <a:pt x="3571" y="263"/>
                  <a:pt x="3526" y="271"/>
                  <a:pt x="3478" y="271"/>
                </a:cubicBezTo>
                <a:cubicBezTo>
                  <a:pt x="3451" y="271"/>
                  <a:pt x="3424" y="269"/>
                  <a:pt x="3394" y="261"/>
                </a:cubicBezTo>
                <a:cubicBezTo>
                  <a:pt x="3330" y="245"/>
                  <a:pt x="3269" y="182"/>
                  <a:pt x="3205" y="154"/>
                </a:cubicBezTo>
                <a:cubicBezTo>
                  <a:pt x="3102" y="106"/>
                  <a:pt x="2992" y="87"/>
                  <a:pt x="2879" y="87"/>
                </a:cubicBezTo>
                <a:cubicBezTo>
                  <a:pt x="2676" y="87"/>
                  <a:pt x="2466" y="149"/>
                  <a:pt x="2283" y="216"/>
                </a:cubicBezTo>
                <a:cubicBezTo>
                  <a:pt x="2226" y="238"/>
                  <a:pt x="2175" y="248"/>
                  <a:pt x="2128" y="248"/>
                </a:cubicBezTo>
                <a:cubicBezTo>
                  <a:pt x="2053" y="248"/>
                  <a:pt x="1986" y="222"/>
                  <a:pt x="1908" y="170"/>
                </a:cubicBezTo>
                <a:cubicBezTo>
                  <a:pt x="1787" y="91"/>
                  <a:pt x="1659" y="0"/>
                  <a:pt x="15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0" name="Google Shape;4040;p43"/>
          <p:cNvSpPr/>
          <p:nvPr/>
        </p:nvSpPr>
        <p:spPr>
          <a:xfrm>
            <a:off x="6461472" y="2119279"/>
            <a:ext cx="683476" cy="674957"/>
          </a:xfrm>
          <a:custGeom>
            <a:avLst/>
            <a:gdLst/>
            <a:ahLst/>
            <a:cxnLst/>
            <a:rect l="l" t="t" r="r" b="b"/>
            <a:pathLst>
              <a:path w="6579" h="6497" extrusionOk="0">
                <a:moveTo>
                  <a:pt x="4540" y="1"/>
                </a:moveTo>
                <a:lnTo>
                  <a:pt x="4540" y="214"/>
                </a:lnTo>
                <a:lnTo>
                  <a:pt x="4588" y="214"/>
                </a:lnTo>
                <a:lnTo>
                  <a:pt x="4482" y="2942"/>
                </a:lnTo>
                <a:lnTo>
                  <a:pt x="3719" y="3244"/>
                </a:lnTo>
                <a:lnTo>
                  <a:pt x="3719" y="2664"/>
                </a:lnTo>
                <a:lnTo>
                  <a:pt x="2248" y="3244"/>
                </a:lnTo>
                <a:lnTo>
                  <a:pt x="2248" y="2664"/>
                </a:lnTo>
                <a:lnTo>
                  <a:pt x="992" y="3160"/>
                </a:lnTo>
                <a:lnTo>
                  <a:pt x="883" y="1083"/>
                </a:lnTo>
                <a:lnTo>
                  <a:pt x="931" y="1083"/>
                </a:lnTo>
                <a:lnTo>
                  <a:pt x="931" y="869"/>
                </a:lnTo>
                <a:lnTo>
                  <a:pt x="195" y="869"/>
                </a:lnTo>
                <a:lnTo>
                  <a:pt x="195" y="1083"/>
                </a:lnTo>
                <a:lnTo>
                  <a:pt x="243" y="1083"/>
                </a:lnTo>
                <a:lnTo>
                  <a:pt x="0" y="6497"/>
                </a:lnTo>
                <a:lnTo>
                  <a:pt x="6578" y="6497"/>
                </a:lnTo>
                <a:lnTo>
                  <a:pt x="6578" y="2283"/>
                </a:lnTo>
                <a:lnTo>
                  <a:pt x="5338" y="2773"/>
                </a:lnTo>
                <a:lnTo>
                  <a:pt x="5229" y="214"/>
                </a:lnTo>
                <a:lnTo>
                  <a:pt x="5277" y="214"/>
                </a:lnTo>
                <a:lnTo>
                  <a:pt x="527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4" name="Google Shape;4044;p43"/>
          <p:cNvSpPr/>
          <p:nvPr/>
        </p:nvSpPr>
        <p:spPr>
          <a:xfrm>
            <a:off x="207" y="2754962"/>
            <a:ext cx="9149060" cy="2395957"/>
          </a:xfrm>
          <a:custGeom>
            <a:avLst/>
            <a:gdLst/>
            <a:ahLst/>
            <a:cxnLst/>
            <a:rect l="l" t="t" r="r" b="b"/>
            <a:pathLst>
              <a:path w="88067" h="23063" extrusionOk="0">
                <a:moveTo>
                  <a:pt x="26365" y="0"/>
                </a:moveTo>
                <a:cubicBezTo>
                  <a:pt x="26257" y="0"/>
                  <a:pt x="26195" y="1"/>
                  <a:pt x="26195" y="1"/>
                </a:cubicBezTo>
                <a:lnTo>
                  <a:pt x="1" y="1"/>
                </a:lnTo>
                <a:lnTo>
                  <a:pt x="1" y="23063"/>
                </a:lnTo>
                <a:lnTo>
                  <a:pt x="88067" y="22930"/>
                </a:lnTo>
                <a:lnTo>
                  <a:pt x="88065" y="1"/>
                </a:lnTo>
                <a:lnTo>
                  <a:pt x="61968" y="1"/>
                </a:lnTo>
                <a:cubicBezTo>
                  <a:pt x="61968" y="1"/>
                  <a:pt x="62177" y="3700"/>
                  <a:pt x="61771" y="6246"/>
                </a:cubicBezTo>
                <a:cubicBezTo>
                  <a:pt x="61365" y="8791"/>
                  <a:pt x="58873" y="17338"/>
                  <a:pt x="44018" y="17338"/>
                </a:cubicBezTo>
                <a:cubicBezTo>
                  <a:pt x="29165" y="17338"/>
                  <a:pt x="30451" y="6312"/>
                  <a:pt x="30056" y="4794"/>
                </a:cubicBezTo>
                <a:cubicBezTo>
                  <a:pt x="29661" y="3276"/>
                  <a:pt x="29462" y="950"/>
                  <a:pt x="29264" y="454"/>
                </a:cubicBezTo>
                <a:cubicBezTo>
                  <a:pt x="29096" y="32"/>
                  <a:pt x="26986" y="0"/>
                  <a:pt x="26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43"/>
          <p:cNvSpPr/>
          <p:nvPr/>
        </p:nvSpPr>
        <p:spPr>
          <a:xfrm>
            <a:off x="4574540" y="1411392"/>
            <a:ext cx="316649" cy="316649"/>
          </a:xfrm>
          <a:custGeom>
            <a:avLst/>
            <a:gdLst/>
            <a:ahLst/>
            <a:cxnLst/>
            <a:rect l="l" t="t" r="r" b="b"/>
            <a:pathLst>
              <a:path w="3048" h="3048" extrusionOk="0">
                <a:moveTo>
                  <a:pt x="1524" y="1"/>
                </a:moveTo>
                <a:cubicBezTo>
                  <a:pt x="683" y="1"/>
                  <a:pt x="1" y="682"/>
                  <a:pt x="1" y="1524"/>
                </a:cubicBezTo>
                <a:cubicBezTo>
                  <a:pt x="1" y="2365"/>
                  <a:pt x="683" y="3048"/>
                  <a:pt x="1524" y="3048"/>
                </a:cubicBezTo>
                <a:cubicBezTo>
                  <a:pt x="2366" y="3048"/>
                  <a:pt x="3048" y="2365"/>
                  <a:pt x="3048" y="1524"/>
                </a:cubicBezTo>
                <a:cubicBezTo>
                  <a:pt x="3048" y="682"/>
                  <a:pt x="2366" y="1"/>
                  <a:pt x="15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6" name="Google Shape;4046;p43"/>
          <p:cNvSpPr/>
          <p:nvPr/>
        </p:nvSpPr>
        <p:spPr>
          <a:xfrm>
            <a:off x="4721437" y="1153441"/>
            <a:ext cx="22959" cy="169856"/>
          </a:xfrm>
          <a:custGeom>
            <a:avLst/>
            <a:gdLst/>
            <a:ahLst/>
            <a:cxnLst/>
            <a:rect l="l" t="t" r="r" b="b"/>
            <a:pathLst>
              <a:path w="221" h="1635" extrusionOk="0">
                <a:moveTo>
                  <a:pt x="111" y="0"/>
                </a:moveTo>
                <a:cubicBezTo>
                  <a:pt x="110" y="0"/>
                  <a:pt x="110" y="0"/>
                  <a:pt x="110" y="0"/>
                </a:cubicBezTo>
                <a:cubicBezTo>
                  <a:pt x="50" y="0"/>
                  <a:pt x="1" y="366"/>
                  <a:pt x="1" y="817"/>
                </a:cubicBezTo>
                <a:cubicBezTo>
                  <a:pt x="1" y="1268"/>
                  <a:pt x="49" y="1634"/>
                  <a:pt x="110" y="1634"/>
                </a:cubicBezTo>
                <a:cubicBezTo>
                  <a:pt x="171" y="1634"/>
                  <a:pt x="221" y="1269"/>
                  <a:pt x="221" y="817"/>
                </a:cubicBezTo>
                <a:cubicBezTo>
                  <a:pt x="221" y="366"/>
                  <a:pt x="172" y="0"/>
                  <a:pt x="1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43"/>
          <p:cNvSpPr/>
          <p:nvPr/>
        </p:nvSpPr>
        <p:spPr>
          <a:xfrm>
            <a:off x="4737716" y="1834627"/>
            <a:ext cx="22959" cy="169856"/>
          </a:xfrm>
          <a:custGeom>
            <a:avLst/>
            <a:gdLst/>
            <a:ahLst/>
            <a:cxnLst/>
            <a:rect l="l" t="t" r="r" b="b"/>
            <a:pathLst>
              <a:path w="221" h="1635" extrusionOk="0">
                <a:moveTo>
                  <a:pt x="110" y="1"/>
                </a:moveTo>
                <a:cubicBezTo>
                  <a:pt x="50" y="1"/>
                  <a:pt x="1" y="366"/>
                  <a:pt x="1" y="818"/>
                </a:cubicBezTo>
                <a:cubicBezTo>
                  <a:pt x="1" y="1270"/>
                  <a:pt x="49" y="1635"/>
                  <a:pt x="110" y="1635"/>
                </a:cubicBezTo>
                <a:cubicBezTo>
                  <a:pt x="171" y="1635"/>
                  <a:pt x="221" y="1270"/>
                  <a:pt x="221" y="818"/>
                </a:cubicBezTo>
                <a:cubicBezTo>
                  <a:pt x="221" y="366"/>
                  <a:pt x="172" y="1"/>
                  <a:pt x="1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8" name="Google Shape;4048;p43"/>
          <p:cNvSpPr/>
          <p:nvPr/>
        </p:nvSpPr>
        <p:spPr>
          <a:xfrm>
            <a:off x="4369259" y="1360279"/>
            <a:ext cx="153338" cy="87369"/>
          </a:xfrm>
          <a:custGeom>
            <a:avLst/>
            <a:gdLst/>
            <a:ahLst/>
            <a:cxnLst/>
            <a:rect l="l" t="t" r="r" b="b"/>
            <a:pathLst>
              <a:path w="1476" h="841" extrusionOk="0">
                <a:moveTo>
                  <a:pt x="61" y="1"/>
                </a:moveTo>
                <a:cubicBezTo>
                  <a:pt x="45" y="1"/>
                  <a:pt x="35" y="4"/>
                  <a:pt x="31" y="12"/>
                </a:cubicBezTo>
                <a:cubicBezTo>
                  <a:pt x="0" y="64"/>
                  <a:pt x="292" y="290"/>
                  <a:pt x="682" y="516"/>
                </a:cubicBezTo>
                <a:cubicBezTo>
                  <a:pt x="1018" y="710"/>
                  <a:pt x="1317" y="840"/>
                  <a:pt x="1414" y="840"/>
                </a:cubicBezTo>
                <a:cubicBezTo>
                  <a:pt x="1430" y="840"/>
                  <a:pt x="1441" y="837"/>
                  <a:pt x="1445" y="829"/>
                </a:cubicBezTo>
                <a:cubicBezTo>
                  <a:pt x="1475" y="777"/>
                  <a:pt x="1185" y="550"/>
                  <a:pt x="793" y="325"/>
                </a:cubicBezTo>
                <a:cubicBezTo>
                  <a:pt x="457" y="131"/>
                  <a:pt x="158" y="1"/>
                  <a:pt x="6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43"/>
          <p:cNvSpPr/>
          <p:nvPr/>
        </p:nvSpPr>
        <p:spPr>
          <a:xfrm>
            <a:off x="4943236" y="1691886"/>
            <a:ext cx="153338" cy="87265"/>
          </a:xfrm>
          <a:custGeom>
            <a:avLst/>
            <a:gdLst/>
            <a:ahLst/>
            <a:cxnLst/>
            <a:rect l="l" t="t" r="r" b="b"/>
            <a:pathLst>
              <a:path w="1476" h="840" extrusionOk="0">
                <a:moveTo>
                  <a:pt x="62" y="0"/>
                </a:moveTo>
                <a:cubicBezTo>
                  <a:pt x="46" y="0"/>
                  <a:pt x="35" y="4"/>
                  <a:pt x="31" y="11"/>
                </a:cubicBezTo>
                <a:cubicBezTo>
                  <a:pt x="0" y="63"/>
                  <a:pt x="292" y="289"/>
                  <a:pt x="683" y="514"/>
                </a:cubicBezTo>
                <a:cubicBezTo>
                  <a:pt x="1018" y="709"/>
                  <a:pt x="1317" y="839"/>
                  <a:pt x="1414" y="839"/>
                </a:cubicBezTo>
                <a:cubicBezTo>
                  <a:pt x="1430" y="839"/>
                  <a:pt x="1441" y="836"/>
                  <a:pt x="1445" y="829"/>
                </a:cubicBezTo>
                <a:cubicBezTo>
                  <a:pt x="1476" y="775"/>
                  <a:pt x="1185" y="549"/>
                  <a:pt x="793" y="324"/>
                </a:cubicBezTo>
                <a:cubicBezTo>
                  <a:pt x="459" y="130"/>
                  <a:pt x="160" y="0"/>
                  <a:pt x="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43"/>
          <p:cNvSpPr/>
          <p:nvPr/>
        </p:nvSpPr>
        <p:spPr>
          <a:xfrm>
            <a:off x="4369259" y="1691886"/>
            <a:ext cx="153234" cy="87265"/>
          </a:xfrm>
          <a:custGeom>
            <a:avLst/>
            <a:gdLst/>
            <a:ahLst/>
            <a:cxnLst/>
            <a:rect l="l" t="t" r="r" b="b"/>
            <a:pathLst>
              <a:path w="1475" h="840" extrusionOk="0">
                <a:moveTo>
                  <a:pt x="1413" y="0"/>
                </a:moveTo>
                <a:cubicBezTo>
                  <a:pt x="1316" y="0"/>
                  <a:pt x="1017" y="131"/>
                  <a:pt x="681" y="324"/>
                </a:cubicBezTo>
                <a:cubicBezTo>
                  <a:pt x="292" y="549"/>
                  <a:pt x="0" y="775"/>
                  <a:pt x="30" y="829"/>
                </a:cubicBezTo>
                <a:cubicBezTo>
                  <a:pt x="34" y="836"/>
                  <a:pt x="44" y="839"/>
                  <a:pt x="60" y="839"/>
                </a:cubicBezTo>
                <a:cubicBezTo>
                  <a:pt x="156" y="839"/>
                  <a:pt x="455" y="708"/>
                  <a:pt x="792" y="514"/>
                </a:cubicBezTo>
                <a:cubicBezTo>
                  <a:pt x="1182" y="289"/>
                  <a:pt x="1474" y="63"/>
                  <a:pt x="1444" y="11"/>
                </a:cubicBezTo>
                <a:cubicBezTo>
                  <a:pt x="1439" y="4"/>
                  <a:pt x="1429" y="0"/>
                  <a:pt x="14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43"/>
          <p:cNvSpPr/>
          <p:nvPr/>
        </p:nvSpPr>
        <p:spPr>
          <a:xfrm>
            <a:off x="4943236" y="1360279"/>
            <a:ext cx="153442" cy="87369"/>
          </a:xfrm>
          <a:custGeom>
            <a:avLst/>
            <a:gdLst/>
            <a:ahLst/>
            <a:cxnLst/>
            <a:rect l="l" t="t" r="r" b="b"/>
            <a:pathLst>
              <a:path w="1477" h="841" extrusionOk="0">
                <a:moveTo>
                  <a:pt x="1415" y="1"/>
                </a:moveTo>
                <a:cubicBezTo>
                  <a:pt x="1319" y="1"/>
                  <a:pt x="1019" y="131"/>
                  <a:pt x="684" y="325"/>
                </a:cubicBezTo>
                <a:cubicBezTo>
                  <a:pt x="293" y="552"/>
                  <a:pt x="0" y="777"/>
                  <a:pt x="31" y="829"/>
                </a:cubicBezTo>
                <a:cubicBezTo>
                  <a:pt x="35" y="837"/>
                  <a:pt x="46" y="840"/>
                  <a:pt x="62" y="840"/>
                </a:cubicBezTo>
                <a:cubicBezTo>
                  <a:pt x="159" y="840"/>
                  <a:pt x="458" y="709"/>
                  <a:pt x="793" y="516"/>
                </a:cubicBezTo>
                <a:cubicBezTo>
                  <a:pt x="1183" y="291"/>
                  <a:pt x="1477" y="64"/>
                  <a:pt x="1446" y="12"/>
                </a:cubicBezTo>
                <a:cubicBezTo>
                  <a:pt x="1442" y="4"/>
                  <a:pt x="1431" y="1"/>
                  <a:pt x="141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43"/>
          <p:cNvSpPr/>
          <p:nvPr/>
        </p:nvSpPr>
        <p:spPr>
          <a:xfrm>
            <a:off x="4557295" y="1273118"/>
            <a:ext cx="78851" cy="121341"/>
          </a:xfrm>
          <a:custGeom>
            <a:avLst/>
            <a:gdLst/>
            <a:ahLst/>
            <a:cxnLst/>
            <a:rect l="l" t="t" r="r" b="b"/>
            <a:pathLst>
              <a:path w="759" h="1168" extrusionOk="0">
                <a:moveTo>
                  <a:pt x="50" y="1"/>
                </a:moveTo>
                <a:cubicBezTo>
                  <a:pt x="48" y="1"/>
                  <a:pt x="45" y="1"/>
                  <a:pt x="43" y="2"/>
                </a:cubicBezTo>
                <a:cubicBezTo>
                  <a:pt x="0" y="27"/>
                  <a:pt x="115" y="308"/>
                  <a:pt x="301" y="630"/>
                </a:cubicBezTo>
                <a:cubicBezTo>
                  <a:pt x="477" y="935"/>
                  <a:pt x="653" y="1168"/>
                  <a:pt x="708" y="1168"/>
                </a:cubicBezTo>
                <a:cubicBezTo>
                  <a:pt x="711" y="1168"/>
                  <a:pt x="713" y="1167"/>
                  <a:pt x="715" y="1166"/>
                </a:cubicBezTo>
                <a:cubicBezTo>
                  <a:pt x="758" y="1141"/>
                  <a:pt x="644" y="860"/>
                  <a:pt x="457" y="539"/>
                </a:cubicBezTo>
                <a:cubicBezTo>
                  <a:pt x="281" y="233"/>
                  <a:pt x="105" y="1"/>
                  <a:pt x="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43"/>
          <p:cNvSpPr/>
          <p:nvPr/>
        </p:nvSpPr>
        <p:spPr>
          <a:xfrm>
            <a:off x="4829791" y="1745076"/>
            <a:ext cx="78851" cy="121341"/>
          </a:xfrm>
          <a:custGeom>
            <a:avLst/>
            <a:gdLst/>
            <a:ahLst/>
            <a:cxnLst/>
            <a:rect l="l" t="t" r="r" b="b"/>
            <a:pathLst>
              <a:path w="759" h="1168" extrusionOk="0">
                <a:moveTo>
                  <a:pt x="51" y="1"/>
                </a:moveTo>
                <a:cubicBezTo>
                  <a:pt x="48" y="1"/>
                  <a:pt x="46" y="1"/>
                  <a:pt x="43" y="2"/>
                </a:cubicBezTo>
                <a:cubicBezTo>
                  <a:pt x="0" y="27"/>
                  <a:pt x="115" y="308"/>
                  <a:pt x="300" y="630"/>
                </a:cubicBezTo>
                <a:cubicBezTo>
                  <a:pt x="477" y="935"/>
                  <a:pt x="654" y="1168"/>
                  <a:pt x="707" y="1168"/>
                </a:cubicBezTo>
                <a:cubicBezTo>
                  <a:pt x="710" y="1168"/>
                  <a:pt x="713" y="1167"/>
                  <a:pt x="715" y="1166"/>
                </a:cubicBezTo>
                <a:cubicBezTo>
                  <a:pt x="759" y="1141"/>
                  <a:pt x="643" y="860"/>
                  <a:pt x="458" y="539"/>
                </a:cubicBezTo>
                <a:cubicBezTo>
                  <a:pt x="282" y="232"/>
                  <a:pt x="106" y="1"/>
                  <a:pt x="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43"/>
          <p:cNvSpPr/>
          <p:nvPr/>
        </p:nvSpPr>
        <p:spPr>
          <a:xfrm>
            <a:off x="4390556" y="1560261"/>
            <a:ext cx="139729" cy="19011"/>
          </a:xfrm>
          <a:custGeom>
            <a:avLst/>
            <a:gdLst/>
            <a:ahLst/>
            <a:cxnLst/>
            <a:rect l="l" t="t" r="r" b="b"/>
            <a:pathLst>
              <a:path w="1345" h="183" extrusionOk="0">
                <a:moveTo>
                  <a:pt x="673" y="0"/>
                </a:moveTo>
                <a:cubicBezTo>
                  <a:pt x="303" y="0"/>
                  <a:pt x="1" y="41"/>
                  <a:pt x="1" y="91"/>
                </a:cubicBezTo>
                <a:cubicBezTo>
                  <a:pt x="1" y="141"/>
                  <a:pt x="301" y="182"/>
                  <a:pt x="673" y="182"/>
                </a:cubicBezTo>
                <a:cubicBezTo>
                  <a:pt x="1043" y="182"/>
                  <a:pt x="1344" y="141"/>
                  <a:pt x="1344" y="91"/>
                </a:cubicBezTo>
                <a:cubicBezTo>
                  <a:pt x="1344" y="41"/>
                  <a:pt x="1043" y="0"/>
                  <a:pt x="6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43"/>
          <p:cNvSpPr/>
          <p:nvPr/>
        </p:nvSpPr>
        <p:spPr>
          <a:xfrm>
            <a:off x="4935549" y="1560261"/>
            <a:ext cx="139625" cy="19011"/>
          </a:xfrm>
          <a:custGeom>
            <a:avLst/>
            <a:gdLst/>
            <a:ahLst/>
            <a:cxnLst/>
            <a:rect l="l" t="t" r="r" b="b"/>
            <a:pathLst>
              <a:path w="1344" h="183" extrusionOk="0">
                <a:moveTo>
                  <a:pt x="673" y="0"/>
                </a:moveTo>
                <a:cubicBezTo>
                  <a:pt x="302" y="0"/>
                  <a:pt x="1" y="41"/>
                  <a:pt x="2" y="91"/>
                </a:cubicBezTo>
                <a:cubicBezTo>
                  <a:pt x="2" y="141"/>
                  <a:pt x="302" y="182"/>
                  <a:pt x="673" y="182"/>
                </a:cubicBezTo>
                <a:cubicBezTo>
                  <a:pt x="1044" y="182"/>
                  <a:pt x="1344" y="141"/>
                  <a:pt x="1344" y="91"/>
                </a:cubicBezTo>
                <a:cubicBezTo>
                  <a:pt x="1344" y="41"/>
                  <a:pt x="1044" y="0"/>
                  <a:pt x="6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43"/>
          <p:cNvSpPr/>
          <p:nvPr/>
        </p:nvSpPr>
        <p:spPr>
          <a:xfrm>
            <a:off x="4557295" y="1745076"/>
            <a:ext cx="78851" cy="121341"/>
          </a:xfrm>
          <a:custGeom>
            <a:avLst/>
            <a:gdLst/>
            <a:ahLst/>
            <a:cxnLst/>
            <a:rect l="l" t="t" r="r" b="b"/>
            <a:pathLst>
              <a:path w="759" h="1168" extrusionOk="0">
                <a:moveTo>
                  <a:pt x="707" y="1"/>
                </a:moveTo>
                <a:cubicBezTo>
                  <a:pt x="653" y="1"/>
                  <a:pt x="477" y="233"/>
                  <a:pt x="300" y="539"/>
                </a:cubicBezTo>
                <a:cubicBezTo>
                  <a:pt x="115" y="860"/>
                  <a:pt x="0" y="1140"/>
                  <a:pt x="43" y="1166"/>
                </a:cubicBezTo>
                <a:cubicBezTo>
                  <a:pt x="45" y="1167"/>
                  <a:pt x="48" y="1168"/>
                  <a:pt x="50" y="1168"/>
                </a:cubicBezTo>
                <a:cubicBezTo>
                  <a:pt x="105" y="1168"/>
                  <a:pt x="281" y="935"/>
                  <a:pt x="457" y="630"/>
                </a:cubicBezTo>
                <a:cubicBezTo>
                  <a:pt x="643" y="308"/>
                  <a:pt x="758" y="28"/>
                  <a:pt x="714" y="2"/>
                </a:cubicBezTo>
                <a:cubicBezTo>
                  <a:pt x="712" y="1"/>
                  <a:pt x="710" y="1"/>
                  <a:pt x="7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43"/>
          <p:cNvSpPr/>
          <p:nvPr/>
        </p:nvSpPr>
        <p:spPr>
          <a:xfrm>
            <a:off x="4829791" y="1273118"/>
            <a:ext cx="78851" cy="121341"/>
          </a:xfrm>
          <a:custGeom>
            <a:avLst/>
            <a:gdLst/>
            <a:ahLst/>
            <a:cxnLst/>
            <a:rect l="l" t="t" r="r" b="b"/>
            <a:pathLst>
              <a:path w="759" h="1168" extrusionOk="0">
                <a:moveTo>
                  <a:pt x="707" y="1"/>
                </a:moveTo>
                <a:cubicBezTo>
                  <a:pt x="654" y="1"/>
                  <a:pt x="477" y="233"/>
                  <a:pt x="300" y="539"/>
                </a:cubicBezTo>
                <a:cubicBezTo>
                  <a:pt x="115" y="860"/>
                  <a:pt x="0" y="1141"/>
                  <a:pt x="43" y="1166"/>
                </a:cubicBezTo>
                <a:cubicBezTo>
                  <a:pt x="46" y="1167"/>
                  <a:pt x="48" y="1168"/>
                  <a:pt x="51" y="1168"/>
                </a:cubicBezTo>
                <a:cubicBezTo>
                  <a:pt x="105" y="1168"/>
                  <a:pt x="282" y="935"/>
                  <a:pt x="458" y="630"/>
                </a:cubicBezTo>
                <a:cubicBezTo>
                  <a:pt x="643" y="308"/>
                  <a:pt x="759" y="28"/>
                  <a:pt x="715" y="2"/>
                </a:cubicBezTo>
                <a:cubicBezTo>
                  <a:pt x="713" y="1"/>
                  <a:pt x="710" y="1"/>
                  <a:pt x="7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43"/>
          <p:cNvSpPr/>
          <p:nvPr/>
        </p:nvSpPr>
        <p:spPr>
          <a:xfrm>
            <a:off x="3883511" y="5136983"/>
            <a:ext cx="1758296" cy="104"/>
          </a:xfrm>
          <a:custGeom>
            <a:avLst/>
            <a:gdLst/>
            <a:ahLst/>
            <a:cxnLst/>
            <a:rect l="l" t="t" r="r" b="b"/>
            <a:pathLst>
              <a:path w="16925" h="1" fill="none" extrusionOk="0">
                <a:moveTo>
                  <a:pt x="0" y="1"/>
                </a:moveTo>
                <a:lnTo>
                  <a:pt x="1692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9" name="Google Shape;4059;p43"/>
          <p:cNvSpPr/>
          <p:nvPr/>
        </p:nvSpPr>
        <p:spPr>
          <a:xfrm>
            <a:off x="3883511" y="5007436"/>
            <a:ext cx="1758296" cy="104"/>
          </a:xfrm>
          <a:custGeom>
            <a:avLst/>
            <a:gdLst/>
            <a:ahLst/>
            <a:cxnLst/>
            <a:rect l="l" t="t" r="r" b="b"/>
            <a:pathLst>
              <a:path w="16925" h="1" fill="none" extrusionOk="0">
                <a:moveTo>
                  <a:pt x="0" y="1"/>
                </a:moveTo>
                <a:lnTo>
                  <a:pt x="1692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0" name="Google Shape;4060;p43"/>
          <p:cNvSpPr/>
          <p:nvPr/>
        </p:nvSpPr>
        <p:spPr>
          <a:xfrm>
            <a:off x="3883511" y="4877889"/>
            <a:ext cx="1758296" cy="104"/>
          </a:xfrm>
          <a:custGeom>
            <a:avLst/>
            <a:gdLst/>
            <a:ahLst/>
            <a:cxnLst/>
            <a:rect l="l" t="t" r="r" b="b"/>
            <a:pathLst>
              <a:path w="16925" h="1" fill="none" extrusionOk="0">
                <a:moveTo>
                  <a:pt x="0" y="0"/>
                </a:moveTo>
                <a:lnTo>
                  <a:pt x="1692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43"/>
          <p:cNvSpPr/>
          <p:nvPr/>
        </p:nvSpPr>
        <p:spPr>
          <a:xfrm>
            <a:off x="3883511" y="4748446"/>
            <a:ext cx="1758296" cy="104"/>
          </a:xfrm>
          <a:custGeom>
            <a:avLst/>
            <a:gdLst/>
            <a:ahLst/>
            <a:cxnLst/>
            <a:rect l="l" t="t" r="r" b="b"/>
            <a:pathLst>
              <a:path w="16925" h="1" fill="none" extrusionOk="0">
                <a:moveTo>
                  <a:pt x="0" y="0"/>
                </a:moveTo>
                <a:lnTo>
                  <a:pt x="1692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43"/>
          <p:cNvSpPr/>
          <p:nvPr/>
        </p:nvSpPr>
        <p:spPr>
          <a:xfrm>
            <a:off x="4294801" y="3979476"/>
            <a:ext cx="303144" cy="116977"/>
          </a:xfrm>
          <a:custGeom>
            <a:avLst/>
            <a:gdLst/>
            <a:ahLst/>
            <a:cxnLst/>
            <a:rect l="l" t="t" r="r" b="b"/>
            <a:pathLst>
              <a:path w="2918" h="1126" extrusionOk="0">
                <a:moveTo>
                  <a:pt x="1173" y="0"/>
                </a:moveTo>
                <a:cubicBezTo>
                  <a:pt x="525" y="0"/>
                  <a:pt x="1" y="563"/>
                  <a:pt x="1" y="563"/>
                </a:cubicBezTo>
                <a:cubicBezTo>
                  <a:pt x="1" y="563"/>
                  <a:pt x="526" y="1126"/>
                  <a:pt x="1173" y="1126"/>
                </a:cubicBezTo>
                <a:cubicBezTo>
                  <a:pt x="1640" y="1126"/>
                  <a:pt x="2043" y="834"/>
                  <a:pt x="2231" y="671"/>
                </a:cubicBezTo>
                <a:lnTo>
                  <a:pt x="2918" y="997"/>
                </a:lnTo>
                <a:lnTo>
                  <a:pt x="2918" y="128"/>
                </a:lnTo>
                <a:lnTo>
                  <a:pt x="2231" y="455"/>
                </a:lnTo>
                <a:cubicBezTo>
                  <a:pt x="2042" y="292"/>
                  <a:pt x="1640" y="0"/>
                  <a:pt x="11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43"/>
          <p:cNvSpPr/>
          <p:nvPr/>
        </p:nvSpPr>
        <p:spPr>
          <a:xfrm>
            <a:off x="5515475" y="3595303"/>
            <a:ext cx="303248" cy="117081"/>
          </a:xfrm>
          <a:custGeom>
            <a:avLst/>
            <a:gdLst/>
            <a:ahLst/>
            <a:cxnLst/>
            <a:rect l="l" t="t" r="r" b="b"/>
            <a:pathLst>
              <a:path w="2919" h="1127" extrusionOk="0">
                <a:moveTo>
                  <a:pt x="1174" y="1"/>
                </a:moveTo>
                <a:cubicBezTo>
                  <a:pt x="525" y="1"/>
                  <a:pt x="0" y="563"/>
                  <a:pt x="0" y="563"/>
                </a:cubicBezTo>
                <a:cubicBezTo>
                  <a:pt x="0" y="563"/>
                  <a:pt x="526" y="1126"/>
                  <a:pt x="1174" y="1126"/>
                </a:cubicBezTo>
                <a:cubicBezTo>
                  <a:pt x="1640" y="1126"/>
                  <a:pt x="2043" y="835"/>
                  <a:pt x="2231" y="671"/>
                </a:cubicBezTo>
                <a:lnTo>
                  <a:pt x="2918" y="997"/>
                </a:lnTo>
                <a:lnTo>
                  <a:pt x="2918" y="129"/>
                </a:lnTo>
                <a:lnTo>
                  <a:pt x="2231" y="455"/>
                </a:lnTo>
                <a:cubicBezTo>
                  <a:pt x="2043" y="294"/>
                  <a:pt x="1640" y="1"/>
                  <a:pt x="11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43"/>
          <p:cNvSpPr/>
          <p:nvPr/>
        </p:nvSpPr>
        <p:spPr>
          <a:xfrm>
            <a:off x="3904393" y="3989553"/>
            <a:ext cx="144611" cy="55788"/>
          </a:xfrm>
          <a:custGeom>
            <a:avLst/>
            <a:gdLst/>
            <a:ahLst/>
            <a:cxnLst/>
            <a:rect l="l" t="t" r="r" b="b"/>
            <a:pathLst>
              <a:path w="1392" h="537" extrusionOk="0">
                <a:moveTo>
                  <a:pt x="559" y="1"/>
                </a:moveTo>
                <a:cubicBezTo>
                  <a:pt x="251" y="1"/>
                  <a:pt x="1" y="270"/>
                  <a:pt x="1" y="270"/>
                </a:cubicBezTo>
                <a:cubicBezTo>
                  <a:pt x="1" y="270"/>
                  <a:pt x="251" y="537"/>
                  <a:pt x="559" y="537"/>
                </a:cubicBezTo>
                <a:cubicBezTo>
                  <a:pt x="782" y="537"/>
                  <a:pt x="974" y="398"/>
                  <a:pt x="1064" y="321"/>
                </a:cubicBezTo>
                <a:lnTo>
                  <a:pt x="1391" y="475"/>
                </a:lnTo>
                <a:lnTo>
                  <a:pt x="1391" y="62"/>
                </a:lnTo>
                <a:lnTo>
                  <a:pt x="1064" y="219"/>
                </a:lnTo>
                <a:cubicBezTo>
                  <a:pt x="974" y="140"/>
                  <a:pt x="782" y="1"/>
                  <a:pt x="5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43"/>
          <p:cNvSpPr/>
          <p:nvPr/>
        </p:nvSpPr>
        <p:spPr>
          <a:xfrm>
            <a:off x="4147073" y="4145383"/>
            <a:ext cx="144404" cy="55788"/>
          </a:xfrm>
          <a:custGeom>
            <a:avLst/>
            <a:gdLst/>
            <a:ahLst/>
            <a:cxnLst/>
            <a:rect l="l" t="t" r="r" b="b"/>
            <a:pathLst>
              <a:path w="1390" h="537" extrusionOk="0">
                <a:moveTo>
                  <a:pt x="559" y="1"/>
                </a:moveTo>
                <a:cubicBezTo>
                  <a:pt x="251" y="1"/>
                  <a:pt x="1" y="270"/>
                  <a:pt x="1" y="270"/>
                </a:cubicBezTo>
                <a:cubicBezTo>
                  <a:pt x="1" y="270"/>
                  <a:pt x="251" y="537"/>
                  <a:pt x="559" y="537"/>
                </a:cubicBezTo>
                <a:cubicBezTo>
                  <a:pt x="781" y="537"/>
                  <a:pt x="974" y="398"/>
                  <a:pt x="1063" y="321"/>
                </a:cubicBezTo>
                <a:lnTo>
                  <a:pt x="1390" y="475"/>
                </a:lnTo>
                <a:lnTo>
                  <a:pt x="1390" y="62"/>
                </a:lnTo>
                <a:lnTo>
                  <a:pt x="1063" y="219"/>
                </a:lnTo>
                <a:cubicBezTo>
                  <a:pt x="974" y="141"/>
                  <a:pt x="781" y="1"/>
                  <a:pt x="5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43"/>
          <p:cNvSpPr/>
          <p:nvPr/>
        </p:nvSpPr>
        <p:spPr>
          <a:xfrm>
            <a:off x="5251186" y="3662310"/>
            <a:ext cx="144508" cy="55788"/>
          </a:xfrm>
          <a:custGeom>
            <a:avLst/>
            <a:gdLst/>
            <a:ahLst/>
            <a:cxnLst/>
            <a:rect l="l" t="t" r="r" b="b"/>
            <a:pathLst>
              <a:path w="1391" h="537" extrusionOk="0">
                <a:moveTo>
                  <a:pt x="559" y="0"/>
                </a:moveTo>
                <a:cubicBezTo>
                  <a:pt x="251" y="0"/>
                  <a:pt x="0" y="269"/>
                  <a:pt x="0" y="269"/>
                </a:cubicBezTo>
                <a:cubicBezTo>
                  <a:pt x="0" y="269"/>
                  <a:pt x="251" y="536"/>
                  <a:pt x="559" y="536"/>
                </a:cubicBezTo>
                <a:cubicBezTo>
                  <a:pt x="782" y="536"/>
                  <a:pt x="973" y="397"/>
                  <a:pt x="1063" y="320"/>
                </a:cubicBezTo>
                <a:lnTo>
                  <a:pt x="1391" y="475"/>
                </a:lnTo>
                <a:lnTo>
                  <a:pt x="1391" y="62"/>
                </a:lnTo>
                <a:lnTo>
                  <a:pt x="1063" y="218"/>
                </a:lnTo>
                <a:cubicBezTo>
                  <a:pt x="973" y="140"/>
                  <a:pt x="782" y="0"/>
                  <a:pt x="5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43"/>
          <p:cNvSpPr/>
          <p:nvPr/>
        </p:nvSpPr>
        <p:spPr>
          <a:xfrm>
            <a:off x="5402031" y="3822192"/>
            <a:ext cx="116977" cy="45191"/>
          </a:xfrm>
          <a:custGeom>
            <a:avLst/>
            <a:gdLst/>
            <a:ahLst/>
            <a:cxnLst/>
            <a:rect l="l" t="t" r="r" b="b"/>
            <a:pathLst>
              <a:path w="1126" h="435" extrusionOk="0">
                <a:moveTo>
                  <a:pt x="453" y="0"/>
                </a:moveTo>
                <a:cubicBezTo>
                  <a:pt x="202" y="0"/>
                  <a:pt x="0" y="218"/>
                  <a:pt x="0" y="218"/>
                </a:cubicBezTo>
                <a:cubicBezTo>
                  <a:pt x="0" y="218"/>
                  <a:pt x="202" y="435"/>
                  <a:pt x="453" y="435"/>
                </a:cubicBezTo>
                <a:cubicBezTo>
                  <a:pt x="634" y="435"/>
                  <a:pt x="788" y="322"/>
                  <a:pt x="861" y="260"/>
                </a:cubicBezTo>
                <a:lnTo>
                  <a:pt x="1126" y="385"/>
                </a:lnTo>
                <a:lnTo>
                  <a:pt x="1126" y="49"/>
                </a:lnTo>
                <a:lnTo>
                  <a:pt x="861" y="174"/>
                </a:lnTo>
                <a:cubicBezTo>
                  <a:pt x="789" y="113"/>
                  <a:pt x="634" y="0"/>
                  <a:pt x="4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43"/>
          <p:cNvSpPr/>
          <p:nvPr/>
        </p:nvSpPr>
        <p:spPr>
          <a:xfrm>
            <a:off x="4025317" y="4288332"/>
            <a:ext cx="117081" cy="45295"/>
          </a:xfrm>
          <a:custGeom>
            <a:avLst/>
            <a:gdLst/>
            <a:ahLst/>
            <a:cxnLst/>
            <a:rect l="l" t="t" r="r" b="b"/>
            <a:pathLst>
              <a:path w="1127" h="436" extrusionOk="0">
                <a:moveTo>
                  <a:pt x="453" y="1"/>
                </a:moveTo>
                <a:cubicBezTo>
                  <a:pt x="203" y="1"/>
                  <a:pt x="1" y="219"/>
                  <a:pt x="1" y="219"/>
                </a:cubicBezTo>
                <a:cubicBezTo>
                  <a:pt x="1" y="219"/>
                  <a:pt x="203" y="436"/>
                  <a:pt x="453" y="436"/>
                </a:cubicBezTo>
                <a:cubicBezTo>
                  <a:pt x="633" y="436"/>
                  <a:pt x="789" y="323"/>
                  <a:pt x="861" y="261"/>
                </a:cubicBezTo>
                <a:lnTo>
                  <a:pt x="1126" y="387"/>
                </a:lnTo>
                <a:lnTo>
                  <a:pt x="1126" y="51"/>
                </a:lnTo>
                <a:lnTo>
                  <a:pt x="861" y="177"/>
                </a:lnTo>
                <a:cubicBezTo>
                  <a:pt x="789" y="113"/>
                  <a:pt x="632" y="1"/>
                  <a:pt x="45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43"/>
          <p:cNvSpPr/>
          <p:nvPr/>
        </p:nvSpPr>
        <p:spPr>
          <a:xfrm>
            <a:off x="4819535" y="4132397"/>
            <a:ext cx="116977" cy="45295"/>
          </a:xfrm>
          <a:custGeom>
            <a:avLst/>
            <a:gdLst/>
            <a:ahLst/>
            <a:cxnLst/>
            <a:rect l="l" t="t" r="r" b="b"/>
            <a:pathLst>
              <a:path w="1126" h="436" extrusionOk="0">
                <a:moveTo>
                  <a:pt x="452" y="1"/>
                </a:moveTo>
                <a:cubicBezTo>
                  <a:pt x="202" y="1"/>
                  <a:pt x="0" y="218"/>
                  <a:pt x="0" y="218"/>
                </a:cubicBezTo>
                <a:cubicBezTo>
                  <a:pt x="0" y="218"/>
                  <a:pt x="202" y="436"/>
                  <a:pt x="452" y="436"/>
                </a:cubicBezTo>
                <a:cubicBezTo>
                  <a:pt x="634" y="436"/>
                  <a:pt x="788" y="323"/>
                  <a:pt x="861" y="261"/>
                </a:cubicBezTo>
                <a:lnTo>
                  <a:pt x="1126" y="386"/>
                </a:lnTo>
                <a:lnTo>
                  <a:pt x="1126" y="51"/>
                </a:lnTo>
                <a:lnTo>
                  <a:pt x="861" y="176"/>
                </a:lnTo>
                <a:cubicBezTo>
                  <a:pt x="788" y="113"/>
                  <a:pt x="634" y="1"/>
                  <a:pt x="4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43"/>
          <p:cNvSpPr/>
          <p:nvPr/>
        </p:nvSpPr>
        <p:spPr>
          <a:xfrm>
            <a:off x="3446562" y="2416915"/>
            <a:ext cx="264601" cy="206217"/>
          </a:xfrm>
          <a:custGeom>
            <a:avLst/>
            <a:gdLst/>
            <a:ahLst/>
            <a:cxnLst/>
            <a:rect l="l" t="t" r="r" b="b"/>
            <a:pathLst>
              <a:path w="2547" h="1985" fill="none" extrusionOk="0">
                <a:moveTo>
                  <a:pt x="1" y="1985"/>
                </a:moveTo>
                <a:cubicBezTo>
                  <a:pt x="140" y="1351"/>
                  <a:pt x="659" y="1"/>
                  <a:pt x="2546" y="22"/>
                </a:cubicBez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43"/>
          <p:cNvSpPr/>
          <p:nvPr/>
        </p:nvSpPr>
        <p:spPr>
          <a:xfrm>
            <a:off x="3429940" y="2606197"/>
            <a:ext cx="38334" cy="50074"/>
          </a:xfrm>
          <a:custGeom>
            <a:avLst/>
            <a:gdLst/>
            <a:ahLst/>
            <a:cxnLst/>
            <a:rect l="l" t="t" r="r" b="b"/>
            <a:pathLst>
              <a:path w="369" h="482" extrusionOk="0">
                <a:moveTo>
                  <a:pt x="0" y="1"/>
                </a:moveTo>
                <a:lnTo>
                  <a:pt x="111" y="482"/>
                </a:lnTo>
                <a:lnTo>
                  <a:pt x="368" y="61"/>
                </a:lnTo>
                <a:lnTo>
                  <a:pt x="167" y="138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43"/>
          <p:cNvSpPr/>
          <p:nvPr/>
        </p:nvSpPr>
        <p:spPr>
          <a:xfrm>
            <a:off x="3428070" y="1723782"/>
            <a:ext cx="367762" cy="174531"/>
          </a:xfrm>
          <a:custGeom>
            <a:avLst/>
            <a:gdLst/>
            <a:ahLst/>
            <a:cxnLst/>
            <a:rect l="l" t="t" r="r" b="b"/>
            <a:pathLst>
              <a:path w="3540" h="1680" extrusionOk="0">
                <a:moveTo>
                  <a:pt x="2197" y="0"/>
                </a:moveTo>
                <a:cubicBezTo>
                  <a:pt x="1814" y="0"/>
                  <a:pt x="1494" y="267"/>
                  <a:pt x="1410" y="627"/>
                </a:cubicBezTo>
                <a:lnTo>
                  <a:pt x="1403" y="627"/>
                </a:lnTo>
                <a:cubicBezTo>
                  <a:pt x="1106" y="627"/>
                  <a:pt x="860" y="852"/>
                  <a:pt x="828" y="1141"/>
                </a:cubicBezTo>
                <a:cubicBezTo>
                  <a:pt x="753" y="1105"/>
                  <a:pt x="670" y="1085"/>
                  <a:pt x="580" y="1085"/>
                </a:cubicBezTo>
                <a:cubicBezTo>
                  <a:pt x="261" y="1085"/>
                  <a:pt x="1" y="1345"/>
                  <a:pt x="1" y="1664"/>
                </a:cubicBezTo>
                <a:cubicBezTo>
                  <a:pt x="1" y="1669"/>
                  <a:pt x="1" y="1674"/>
                  <a:pt x="2" y="1679"/>
                </a:cubicBezTo>
                <a:lnTo>
                  <a:pt x="3537" y="1679"/>
                </a:lnTo>
                <a:cubicBezTo>
                  <a:pt x="3538" y="1664"/>
                  <a:pt x="3540" y="1649"/>
                  <a:pt x="3540" y="1633"/>
                </a:cubicBezTo>
                <a:cubicBezTo>
                  <a:pt x="3540" y="1316"/>
                  <a:pt x="3284" y="1058"/>
                  <a:pt x="2968" y="1054"/>
                </a:cubicBezTo>
                <a:cubicBezTo>
                  <a:pt x="2992" y="977"/>
                  <a:pt x="3006" y="894"/>
                  <a:pt x="3006" y="809"/>
                </a:cubicBezTo>
                <a:cubicBezTo>
                  <a:pt x="3006" y="363"/>
                  <a:pt x="2645" y="0"/>
                  <a:pt x="2197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7" name="Google Shape;4077;p43"/>
          <p:cNvSpPr/>
          <p:nvPr/>
        </p:nvSpPr>
        <p:spPr>
          <a:xfrm>
            <a:off x="5290040" y="1954099"/>
            <a:ext cx="380124" cy="180453"/>
          </a:xfrm>
          <a:custGeom>
            <a:avLst/>
            <a:gdLst/>
            <a:ahLst/>
            <a:cxnLst/>
            <a:rect l="l" t="t" r="r" b="b"/>
            <a:pathLst>
              <a:path w="3659" h="1737" extrusionOk="0">
                <a:moveTo>
                  <a:pt x="1388" y="1"/>
                </a:moveTo>
                <a:cubicBezTo>
                  <a:pt x="927" y="1"/>
                  <a:pt x="552" y="376"/>
                  <a:pt x="552" y="838"/>
                </a:cubicBezTo>
                <a:cubicBezTo>
                  <a:pt x="552" y="926"/>
                  <a:pt x="567" y="1010"/>
                  <a:pt x="592" y="1090"/>
                </a:cubicBezTo>
                <a:cubicBezTo>
                  <a:pt x="265" y="1094"/>
                  <a:pt x="1" y="1360"/>
                  <a:pt x="1" y="1689"/>
                </a:cubicBezTo>
                <a:cubicBezTo>
                  <a:pt x="1" y="1706"/>
                  <a:pt x="2" y="1722"/>
                  <a:pt x="4" y="1737"/>
                </a:cubicBezTo>
                <a:lnTo>
                  <a:pt x="4" y="1735"/>
                </a:lnTo>
                <a:lnTo>
                  <a:pt x="3658" y="1735"/>
                </a:lnTo>
                <a:cubicBezTo>
                  <a:pt x="3659" y="1730"/>
                  <a:pt x="3659" y="1725"/>
                  <a:pt x="3659" y="1720"/>
                </a:cubicBezTo>
                <a:cubicBezTo>
                  <a:pt x="3659" y="1389"/>
                  <a:pt x="3391" y="1120"/>
                  <a:pt x="3059" y="1120"/>
                </a:cubicBezTo>
                <a:cubicBezTo>
                  <a:pt x="2968" y="1120"/>
                  <a:pt x="2881" y="1141"/>
                  <a:pt x="2803" y="1179"/>
                </a:cubicBezTo>
                <a:cubicBezTo>
                  <a:pt x="2770" y="881"/>
                  <a:pt x="2517" y="648"/>
                  <a:pt x="2209" y="648"/>
                </a:cubicBezTo>
                <a:lnTo>
                  <a:pt x="2202" y="648"/>
                </a:lnTo>
                <a:cubicBezTo>
                  <a:pt x="2117" y="277"/>
                  <a:pt x="1785" y="1"/>
                  <a:pt x="138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8" name="Google Shape;4078;p43"/>
          <p:cNvSpPr/>
          <p:nvPr/>
        </p:nvSpPr>
        <p:spPr>
          <a:xfrm>
            <a:off x="5275467" y="1255665"/>
            <a:ext cx="497829" cy="196763"/>
          </a:xfrm>
          <a:custGeom>
            <a:avLst/>
            <a:gdLst/>
            <a:ahLst/>
            <a:cxnLst/>
            <a:rect l="l" t="t" r="r" b="b"/>
            <a:pathLst>
              <a:path w="4792" h="1894" extrusionOk="0">
                <a:moveTo>
                  <a:pt x="2762" y="1"/>
                </a:moveTo>
                <a:cubicBezTo>
                  <a:pt x="2441" y="1"/>
                  <a:pt x="2165" y="189"/>
                  <a:pt x="2035" y="460"/>
                </a:cubicBezTo>
                <a:cubicBezTo>
                  <a:pt x="1940" y="420"/>
                  <a:pt x="1835" y="399"/>
                  <a:pt x="1726" y="399"/>
                </a:cubicBezTo>
                <a:cubicBezTo>
                  <a:pt x="1355" y="399"/>
                  <a:pt x="1043" y="649"/>
                  <a:pt x="947" y="990"/>
                </a:cubicBezTo>
                <a:cubicBezTo>
                  <a:pt x="903" y="983"/>
                  <a:pt x="856" y="978"/>
                  <a:pt x="809" y="978"/>
                </a:cubicBezTo>
                <a:cubicBezTo>
                  <a:pt x="363" y="978"/>
                  <a:pt x="1" y="1340"/>
                  <a:pt x="1" y="1786"/>
                </a:cubicBezTo>
                <a:cubicBezTo>
                  <a:pt x="1" y="1823"/>
                  <a:pt x="5" y="1858"/>
                  <a:pt x="9" y="1894"/>
                </a:cubicBezTo>
                <a:lnTo>
                  <a:pt x="4762" y="1894"/>
                </a:lnTo>
                <a:lnTo>
                  <a:pt x="4762" y="1892"/>
                </a:lnTo>
                <a:cubicBezTo>
                  <a:pt x="4781" y="1835"/>
                  <a:pt x="4791" y="1774"/>
                  <a:pt x="4791" y="1709"/>
                </a:cubicBezTo>
                <a:cubicBezTo>
                  <a:pt x="4791" y="1390"/>
                  <a:pt x="4531" y="1130"/>
                  <a:pt x="4211" y="1130"/>
                </a:cubicBezTo>
                <a:cubicBezTo>
                  <a:pt x="4195" y="1130"/>
                  <a:pt x="4178" y="1131"/>
                  <a:pt x="4162" y="1132"/>
                </a:cubicBezTo>
                <a:cubicBezTo>
                  <a:pt x="4126" y="817"/>
                  <a:pt x="3858" y="570"/>
                  <a:pt x="3534" y="565"/>
                </a:cubicBezTo>
                <a:cubicBezTo>
                  <a:pt x="3429" y="238"/>
                  <a:pt x="3124" y="1"/>
                  <a:pt x="2762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43"/>
          <p:cNvSpPr/>
          <p:nvPr/>
        </p:nvSpPr>
        <p:spPr>
          <a:xfrm>
            <a:off x="3478946" y="1381057"/>
            <a:ext cx="497725" cy="193646"/>
          </a:xfrm>
          <a:custGeom>
            <a:avLst/>
            <a:gdLst/>
            <a:ahLst/>
            <a:cxnLst/>
            <a:rect l="l" t="t" r="r" b="b"/>
            <a:pathLst>
              <a:path w="4791" h="1864" extrusionOk="0">
                <a:moveTo>
                  <a:pt x="2762" y="1"/>
                </a:moveTo>
                <a:cubicBezTo>
                  <a:pt x="2441" y="1"/>
                  <a:pt x="2165" y="189"/>
                  <a:pt x="2034" y="460"/>
                </a:cubicBezTo>
                <a:cubicBezTo>
                  <a:pt x="1940" y="420"/>
                  <a:pt x="1834" y="399"/>
                  <a:pt x="1726" y="399"/>
                </a:cubicBezTo>
                <a:cubicBezTo>
                  <a:pt x="1356" y="399"/>
                  <a:pt x="1043" y="650"/>
                  <a:pt x="947" y="991"/>
                </a:cubicBezTo>
                <a:cubicBezTo>
                  <a:pt x="902" y="983"/>
                  <a:pt x="856" y="978"/>
                  <a:pt x="809" y="978"/>
                </a:cubicBezTo>
                <a:cubicBezTo>
                  <a:pt x="363" y="978"/>
                  <a:pt x="1" y="1340"/>
                  <a:pt x="1" y="1786"/>
                </a:cubicBezTo>
                <a:cubicBezTo>
                  <a:pt x="1" y="1812"/>
                  <a:pt x="2" y="1838"/>
                  <a:pt x="5" y="1863"/>
                </a:cubicBezTo>
                <a:lnTo>
                  <a:pt x="4769" y="1863"/>
                </a:lnTo>
                <a:lnTo>
                  <a:pt x="4769" y="1862"/>
                </a:lnTo>
                <a:cubicBezTo>
                  <a:pt x="4783" y="1813"/>
                  <a:pt x="4790" y="1762"/>
                  <a:pt x="4790" y="1710"/>
                </a:cubicBezTo>
                <a:cubicBezTo>
                  <a:pt x="4790" y="1390"/>
                  <a:pt x="4530" y="1131"/>
                  <a:pt x="4211" y="1131"/>
                </a:cubicBezTo>
                <a:cubicBezTo>
                  <a:pt x="4195" y="1131"/>
                  <a:pt x="4177" y="1132"/>
                  <a:pt x="4161" y="1133"/>
                </a:cubicBezTo>
                <a:cubicBezTo>
                  <a:pt x="4125" y="817"/>
                  <a:pt x="3858" y="570"/>
                  <a:pt x="3533" y="567"/>
                </a:cubicBezTo>
                <a:cubicBezTo>
                  <a:pt x="3430" y="239"/>
                  <a:pt x="3124" y="1"/>
                  <a:pt x="2762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0" name="Google Shape;4080;p43"/>
          <p:cNvSpPr/>
          <p:nvPr/>
        </p:nvSpPr>
        <p:spPr>
          <a:xfrm>
            <a:off x="5767581" y="1496579"/>
            <a:ext cx="344491" cy="121029"/>
          </a:xfrm>
          <a:custGeom>
            <a:avLst/>
            <a:gdLst/>
            <a:ahLst/>
            <a:cxnLst/>
            <a:rect l="l" t="t" r="r" b="b"/>
            <a:pathLst>
              <a:path w="3316" h="1165" extrusionOk="0">
                <a:moveTo>
                  <a:pt x="2086" y="0"/>
                </a:moveTo>
                <a:cubicBezTo>
                  <a:pt x="1816" y="0"/>
                  <a:pt x="1586" y="169"/>
                  <a:pt x="1494" y="407"/>
                </a:cubicBezTo>
                <a:cubicBezTo>
                  <a:pt x="1452" y="396"/>
                  <a:pt x="1408" y="388"/>
                  <a:pt x="1362" y="388"/>
                </a:cubicBezTo>
                <a:cubicBezTo>
                  <a:pt x="1152" y="388"/>
                  <a:pt x="976" y="524"/>
                  <a:pt x="911" y="710"/>
                </a:cubicBezTo>
                <a:cubicBezTo>
                  <a:pt x="825" y="667"/>
                  <a:pt x="726" y="642"/>
                  <a:pt x="624" y="642"/>
                </a:cubicBezTo>
                <a:cubicBezTo>
                  <a:pt x="312" y="642"/>
                  <a:pt x="53" y="867"/>
                  <a:pt x="0" y="1164"/>
                </a:cubicBezTo>
                <a:lnTo>
                  <a:pt x="3315" y="1164"/>
                </a:lnTo>
                <a:cubicBezTo>
                  <a:pt x="3295" y="939"/>
                  <a:pt x="3108" y="761"/>
                  <a:pt x="2876" y="761"/>
                </a:cubicBezTo>
                <a:cubicBezTo>
                  <a:pt x="2813" y="761"/>
                  <a:pt x="2752" y="776"/>
                  <a:pt x="2699" y="800"/>
                </a:cubicBezTo>
                <a:cubicBezTo>
                  <a:pt x="2713" y="747"/>
                  <a:pt x="2721" y="693"/>
                  <a:pt x="2721" y="635"/>
                </a:cubicBezTo>
                <a:cubicBezTo>
                  <a:pt x="2721" y="285"/>
                  <a:pt x="2436" y="0"/>
                  <a:pt x="2086" y="0"/>
                </a:cubicBezTo>
                <a:close/>
                <a:moveTo>
                  <a:pt x="3315" y="1164"/>
                </a:moveTo>
                <a:lnTo>
                  <a:pt x="3315" y="1164"/>
                </a:lnTo>
                <a:cubicBezTo>
                  <a:pt x="3315" y="1164"/>
                  <a:pt x="3315" y="1164"/>
                  <a:pt x="3315" y="1165"/>
                </a:cubicBezTo>
                <a:lnTo>
                  <a:pt x="3315" y="1164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43"/>
          <p:cNvSpPr txBox="1"/>
          <p:nvPr/>
        </p:nvSpPr>
        <p:spPr>
          <a:xfrm>
            <a:off x="461137" y="33654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Fira Sans"/>
                <a:ea typeface="Fira Sans"/>
                <a:cs typeface="Fira Sans"/>
                <a:sym typeface="Fira Sans"/>
              </a:rPr>
              <a:t>Challenges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4" name="Google Shape;4084;p43"/>
          <p:cNvSpPr txBox="1"/>
          <p:nvPr/>
        </p:nvSpPr>
        <p:spPr>
          <a:xfrm flipH="1">
            <a:off x="6046508" y="3760776"/>
            <a:ext cx="286737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20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GESUNDHEIT IM ALTER</a:t>
            </a:r>
            <a:endParaRPr sz="20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5" name="Google Shape;4085;p43"/>
          <p:cNvSpPr txBox="1"/>
          <p:nvPr/>
        </p:nvSpPr>
        <p:spPr>
          <a:xfrm flipH="1">
            <a:off x="4829687" y="751532"/>
            <a:ext cx="4085631" cy="85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ENERGIE 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VERSCHWENDUNG</a:t>
            </a:r>
            <a:endParaRPr sz="20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7" name="Google Shape;4087;p43"/>
          <p:cNvSpPr txBox="1"/>
          <p:nvPr/>
        </p:nvSpPr>
        <p:spPr>
          <a:xfrm flipH="1">
            <a:off x="290499" y="810984"/>
            <a:ext cx="2700312" cy="80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MENSCHLICHER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KLIMAWANDEL</a:t>
            </a:r>
            <a:endParaRPr sz="20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8" name="Google Shape;4088;p43"/>
          <p:cNvSpPr txBox="1"/>
          <p:nvPr/>
        </p:nvSpPr>
        <p:spPr>
          <a:xfrm flipH="1">
            <a:off x="310839" y="3762563"/>
            <a:ext cx="284318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20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DATENSICHERHEIT</a:t>
            </a:r>
            <a:endParaRPr sz="16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395043-2F01-0324-CAB0-78896B53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006" y="2098661"/>
            <a:ext cx="2215577" cy="14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72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333CDF-E6D5-8D18-0693-302DE3B6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40" y="1089035"/>
            <a:ext cx="847417" cy="84741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A8463D2-743A-7754-78D2-37BC06E73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297" y="1557722"/>
            <a:ext cx="3657537" cy="2656692"/>
          </a:xfrm>
          <a:prstGeom prst="rect">
            <a:avLst/>
          </a:prstGeom>
        </p:spPr>
      </p:pic>
      <p:sp>
        <p:nvSpPr>
          <p:cNvPr id="1066" name="Google Shape;1066;p21"/>
          <p:cNvSpPr txBox="1"/>
          <p:nvPr/>
        </p:nvSpPr>
        <p:spPr>
          <a:xfrm>
            <a:off x="515326" y="215986"/>
            <a:ext cx="8520600" cy="69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3600" b="1" dirty="0">
                <a:latin typeface="Fira Sans"/>
                <a:ea typeface="Fira Sans"/>
                <a:cs typeface="Fira Sans"/>
                <a:sym typeface="Fira Sans"/>
              </a:rPr>
              <a:t>LEOTOPIA 2050</a:t>
            </a:r>
            <a:endParaRPr lang="de-DE" sz="36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6" name="Google Shape;1106;p21"/>
          <p:cNvSpPr/>
          <p:nvPr/>
        </p:nvSpPr>
        <p:spPr>
          <a:xfrm>
            <a:off x="1507499" y="2029235"/>
            <a:ext cx="744117" cy="191189"/>
          </a:xfrm>
          <a:custGeom>
            <a:avLst/>
            <a:gdLst/>
            <a:ahLst/>
            <a:cxnLst/>
            <a:rect l="l" t="t" r="r" b="b"/>
            <a:pathLst>
              <a:path w="10384" h="2668" extrusionOk="0">
                <a:moveTo>
                  <a:pt x="7676" y="1"/>
                </a:moveTo>
                <a:cubicBezTo>
                  <a:pt x="6803" y="1"/>
                  <a:pt x="6027" y="414"/>
                  <a:pt x="5531" y="1055"/>
                </a:cubicBezTo>
                <a:cubicBezTo>
                  <a:pt x="5356" y="1281"/>
                  <a:pt x="5091" y="1403"/>
                  <a:pt x="4822" y="1403"/>
                </a:cubicBezTo>
                <a:cubicBezTo>
                  <a:pt x="4678" y="1403"/>
                  <a:pt x="4532" y="1368"/>
                  <a:pt x="4398" y="1295"/>
                </a:cubicBezTo>
                <a:cubicBezTo>
                  <a:pt x="4126" y="1148"/>
                  <a:pt x="3815" y="1064"/>
                  <a:pt x="3483" y="1064"/>
                </a:cubicBezTo>
                <a:cubicBezTo>
                  <a:pt x="3014" y="1064"/>
                  <a:pt x="2584" y="1232"/>
                  <a:pt x="2251" y="1511"/>
                </a:cubicBezTo>
                <a:cubicBezTo>
                  <a:pt x="1885" y="1818"/>
                  <a:pt x="1426" y="1990"/>
                  <a:pt x="947" y="1990"/>
                </a:cubicBezTo>
                <a:lnTo>
                  <a:pt x="340" y="1990"/>
                </a:lnTo>
                <a:cubicBezTo>
                  <a:pt x="153" y="1990"/>
                  <a:pt x="0" y="2142"/>
                  <a:pt x="0" y="2329"/>
                </a:cubicBezTo>
                <a:cubicBezTo>
                  <a:pt x="0" y="2516"/>
                  <a:pt x="153" y="2667"/>
                  <a:pt x="340" y="2667"/>
                </a:cubicBezTo>
                <a:lnTo>
                  <a:pt x="10384" y="2667"/>
                </a:lnTo>
                <a:cubicBezTo>
                  <a:pt x="10362" y="1191"/>
                  <a:pt x="9157" y="1"/>
                  <a:pt x="76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21"/>
          <p:cNvSpPr/>
          <p:nvPr/>
        </p:nvSpPr>
        <p:spPr>
          <a:xfrm>
            <a:off x="4775626" y="4337346"/>
            <a:ext cx="744117" cy="191189"/>
          </a:xfrm>
          <a:custGeom>
            <a:avLst/>
            <a:gdLst/>
            <a:ahLst/>
            <a:cxnLst/>
            <a:rect l="l" t="t" r="r" b="b"/>
            <a:pathLst>
              <a:path w="10384" h="2668" extrusionOk="0">
                <a:moveTo>
                  <a:pt x="7676" y="0"/>
                </a:moveTo>
                <a:cubicBezTo>
                  <a:pt x="6804" y="0"/>
                  <a:pt x="6027" y="413"/>
                  <a:pt x="5531" y="1053"/>
                </a:cubicBezTo>
                <a:cubicBezTo>
                  <a:pt x="5356" y="1279"/>
                  <a:pt x="5092" y="1401"/>
                  <a:pt x="4822" y="1401"/>
                </a:cubicBezTo>
                <a:cubicBezTo>
                  <a:pt x="4678" y="1401"/>
                  <a:pt x="4532" y="1366"/>
                  <a:pt x="4398" y="1294"/>
                </a:cubicBezTo>
                <a:cubicBezTo>
                  <a:pt x="4126" y="1147"/>
                  <a:pt x="3815" y="1062"/>
                  <a:pt x="3483" y="1062"/>
                </a:cubicBezTo>
                <a:cubicBezTo>
                  <a:pt x="3014" y="1062"/>
                  <a:pt x="2584" y="1230"/>
                  <a:pt x="2252" y="1511"/>
                </a:cubicBezTo>
                <a:cubicBezTo>
                  <a:pt x="1885" y="1818"/>
                  <a:pt x="1426" y="1989"/>
                  <a:pt x="947" y="1989"/>
                </a:cubicBezTo>
                <a:lnTo>
                  <a:pt x="340" y="1989"/>
                </a:lnTo>
                <a:cubicBezTo>
                  <a:pt x="153" y="1989"/>
                  <a:pt x="1" y="2142"/>
                  <a:pt x="1" y="2329"/>
                </a:cubicBezTo>
                <a:cubicBezTo>
                  <a:pt x="1" y="2515"/>
                  <a:pt x="153" y="2668"/>
                  <a:pt x="340" y="2668"/>
                </a:cubicBezTo>
                <a:lnTo>
                  <a:pt x="10384" y="2668"/>
                </a:lnTo>
                <a:cubicBezTo>
                  <a:pt x="10362" y="1189"/>
                  <a:pt x="9158" y="0"/>
                  <a:pt x="76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21"/>
          <p:cNvSpPr/>
          <p:nvPr/>
        </p:nvSpPr>
        <p:spPr>
          <a:xfrm>
            <a:off x="6394646" y="871227"/>
            <a:ext cx="712085" cy="183020"/>
          </a:xfrm>
          <a:custGeom>
            <a:avLst/>
            <a:gdLst/>
            <a:ahLst/>
            <a:cxnLst/>
            <a:rect l="l" t="t" r="r" b="b"/>
            <a:pathLst>
              <a:path w="9937" h="2554" extrusionOk="0">
                <a:moveTo>
                  <a:pt x="7344" y="1"/>
                </a:moveTo>
                <a:cubicBezTo>
                  <a:pt x="6509" y="1"/>
                  <a:pt x="5767" y="396"/>
                  <a:pt x="5292" y="1009"/>
                </a:cubicBezTo>
                <a:cubicBezTo>
                  <a:pt x="5125" y="1224"/>
                  <a:pt x="4871" y="1341"/>
                  <a:pt x="4613" y="1341"/>
                </a:cubicBezTo>
                <a:cubicBezTo>
                  <a:pt x="4475" y="1341"/>
                  <a:pt x="4336" y="1308"/>
                  <a:pt x="4208" y="1239"/>
                </a:cubicBezTo>
                <a:cubicBezTo>
                  <a:pt x="3948" y="1098"/>
                  <a:pt x="3649" y="1017"/>
                  <a:pt x="3333" y="1017"/>
                </a:cubicBezTo>
                <a:cubicBezTo>
                  <a:pt x="2884" y="1017"/>
                  <a:pt x="2473" y="1178"/>
                  <a:pt x="2154" y="1445"/>
                </a:cubicBezTo>
                <a:cubicBezTo>
                  <a:pt x="1803" y="1740"/>
                  <a:pt x="1363" y="1904"/>
                  <a:pt x="906" y="1904"/>
                </a:cubicBezTo>
                <a:lnTo>
                  <a:pt x="325" y="1904"/>
                </a:lnTo>
                <a:cubicBezTo>
                  <a:pt x="146" y="1904"/>
                  <a:pt x="0" y="2049"/>
                  <a:pt x="0" y="2228"/>
                </a:cubicBezTo>
                <a:cubicBezTo>
                  <a:pt x="0" y="2407"/>
                  <a:pt x="146" y="2554"/>
                  <a:pt x="325" y="2554"/>
                </a:cubicBezTo>
                <a:lnTo>
                  <a:pt x="9937" y="2554"/>
                </a:lnTo>
                <a:cubicBezTo>
                  <a:pt x="9913" y="1138"/>
                  <a:pt x="8762" y="1"/>
                  <a:pt x="73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21"/>
          <p:cNvSpPr/>
          <p:nvPr/>
        </p:nvSpPr>
        <p:spPr>
          <a:xfrm>
            <a:off x="1901767" y="4035840"/>
            <a:ext cx="847451" cy="847451"/>
          </a:xfrm>
          <a:custGeom>
            <a:avLst/>
            <a:gdLst/>
            <a:ahLst/>
            <a:cxnLst/>
            <a:rect l="l" t="t" r="r" b="b"/>
            <a:pathLst>
              <a:path w="11826" h="11826" extrusionOk="0">
                <a:moveTo>
                  <a:pt x="5914" y="1"/>
                </a:moveTo>
                <a:cubicBezTo>
                  <a:pt x="4345" y="1"/>
                  <a:pt x="2841" y="624"/>
                  <a:pt x="1733" y="1732"/>
                </a:cubicBezTo>
                <a:cubicBezTo>
                  <a:pt x="624" y="2841"/>
                  <a:pt x="1" y="4345"/>
                  <a:pt x="1" y="5913"/>
                </a:cubicBezTo>
                <a:cubicBezTo>
                  <a:pt x="1" y="7481"/>
                  <a:pt x="624" y="8985"/>
                  <a:pt x="1733" y="10094"/>
                </a:cubicBezTo>
                <a:cubicBezTo>
                  <a:pt x="2841" y="11202"/>
                  <a:pt x="4345" y="11826"/>
                  <a:pt x="5914" y="11826"/>
                </a:cubicBezTo>
                <a:cubicBezTo>
                  <a:pt x="7481" y="11826"/>
                  <a:pt x="8985" y="11202"/>
                  <a:pt x="10094" y="10094"/>
                </a:cubicBezTo>
                <a:cubicBezTo>
                  <a:pt x="11203" y="8985"/>
                  <a:pt x="11826" y="7481"/>
                  <a:pt x="11826" y="5913"/>
                </a:cubicBezTo>
                <a:cubicBezTo>
                  <a:pt x="11826" y="4345"/>
                  <a:pt x="11203" y="2841"/>
                  <a:pt x="10094" y="1732"/>
                </a:cubicBezTo>
                <a:cubicBezTo>
                  <a:pt x="8985" y="624"/>
                  <a:pt x="7481" y="1"/>
                  <a:pt x="59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21"/>
          <p:cNvGrpSpPr/>
          <p:nvPr/>
        </p:nvGrpSpPr>
        <p:grpSpPr>
          <a:xfrm>
            <a:off x="6702671" y="3421204"/>
            <a:ext cx="1052542" cy="854676"/>
            <a:chOff x="6035103" y="3127602"/>
            <a:chExt cx="1052542" cy="854676"/>
          </a:xfrm>
        </p:grpSpPr>
        <p:sp>
          <p:nvSpPr>
            <p:cNvPr id="1176" name="Google Shape;1176;p21"/>
            <p:cNvSpPr/>
            <p:nvPr/>
          </p:nvSpPr>
          <p:spPr>
            <a:xfrm>
              <a:off x="6035103" y="3127602"/>
              <a:ext cx="847451" cy="847451"/>
            </a:xfrm>
            <a:custGeom>
              <a:avLst/>
              <a:gdLst/>
              <a:ahLst/>
              <a:cxnLst/>
              <a:rect l="l" t="t" r="r" b="b"/>
              <a:pathLst>
                <a:path w="11826" h="11826" extrusionOk="0">
                  <a:moveTo>
                    <a:pt x="5914" y="1"/>
                  </a:moveTo>
                  <a:cubicBezTo>
                    <a:pt x="4345" y="1"/>
                    <a:pt x="2841" y="624"/>
                    <a:pt x="1732" y="1732"/>
                  </a:cubicBezTo>
                  <a:cubicBezTo>
                    <a:pt x="624" y="2841"/>
                    <a:pt x="1" y="4345"/>
                    <a:pt x="1" y="5914"/>
                  </a:cubicBezTo>
                  <a:cubicBezTo>
                    <a:pt x="1" y="7481"/>
                    <a:pt x="624" y="8985"/>
                    <a:pt x="1732" y="10095"/>
                  </a:cubicBezTo>
                  <a:cubicBezTo>
                    <a:pt x="2841" y="11203"/>
                    <a:pt x="4345" y="11826"/>
                    <a:pt x="5914" y="11826"/>
                  </a:cubicBezTo>
                  <a:cubicBezTo>
                    <a:pt x="7481" y="11826"/>
                    <a:pt x="8985" y="11203"/>
                    <a:pt x="10095" y="10095"/>
                  </a:cubicBezTo>
                  <a:cubicBezTo>
                    <a:pt x="11203" y="8985"/>
                    <a:pt x="11826" y="7481"/>
                    <a:pt x="11826" y="5914"/>
                  </a:cubicBezTo>
                  <a:cubicBezTo>
                    <a:pt x="11826" y="4345"/>
                    <a:pt x="11203" y="2841"/>
                    <a:pt x="10095" y="1732"/>
                  </a:cubicBezTo>
                  <a:cubicBezTo>
                    <a:pt x="8985" y="624"/>
                    <a:pt x="7481" y="1"/>
                    <a:pt x="5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1"/>
            <p:cNvSpPr/>
            <p:nvPr/>
          </p:nvSpPr>
          <p:spPr>
            <a:xfrm>
              <a:off x="6366167" y="3681954"/>
              <a:ext cx="426090" cy="254035"/>
            </a:xfrm>
            <a:custGeom>
              <a:avLst/>
              <a:gdLst/>
              <a:ahLst/>
              <a:cxnLst/>
              <a:rect l="l" t="t" r="r" b="b"/>
              <a:pathLst>
                <a:path w="5946" h="3545" extrusionOk="0">
                  <a:moveTo>
                    <a:pt x="3382" y="0"/>
                  </a:moveTo>
                  <a:lnTo>
                    <a:pt x="1" y="2600"/>
                  </a:lnTo>
                  <a:cubicBezTo>
                    <a:pt x="107" y="2560"/>
                    <a:pt x="221" y="2539"/>
                    <a:pt x="340" y="2539"/>
                  </a:cubicBezTo>
                  <a:cubicBezTo>
                    <a:pt x="874" y="2539"/>
                    <a:pt x="1307" y="2971"/>
                    <a:pt x="1307" y="3506"/>
                  </a:cubicBezTo>
                  <a:cubicBezTo>
                    <a:pt x="1307" y="3519"/>
                    <a:pt x="1307" y="3531"/>
                    <a:pt x="1306" y="3544"/>
                  </a:cubicBezTo>
                  <a:lnTo>
                    <a:pt x="3356" y="3544"/>
                  </a:lnTo>
                  <a:cubicBezTo>
                    <a:pt x="3356" y="3531"/>
                    <a:pt x="3354" y="3519"/>
                    <a:pt x="3354" y="3506"/>
                  </a:cubicBezTo>
                  <a:cubicBezTo>
                    <a:pt x="3354" y="2972"/>
                    <a:pt x="3786" y="2539"/>
                    <a:pt x="4320" y="2539"/>
                  </a:cubicBezTo>
                  <a:cubicBezTo>
                    <a:pt x="4856" y="2539"/>
                    <a:pt x="5287" y="2971"/>
                    <a:pt x="5287" y="3506"/>
                  </a:cubicBezTo>
                  <a:cubicBezTo>
                    <a:pt x="5287" y="3519"/>
                    <a:pt x="5287" y="3531"/>
                    <a:pt x="5286" y="3544"/>
                  </a:cubicBezTo>
                  <a:lnTo>
                    <a:pt x="5300" y="3544"/>
                  </a:lnTo>
                  <a:cubicBezTo>
                    <a:pt x="5656" y="3544"/>
                    <a:pt x="5945" y="3255"/>
                    <a:pt x="5945" y="2898"/>
                  </a:cubicBezTo>
                  <a:lnTo>
                    <a:pt x="5461" y="974"/>
                  </a:lnTo>
                  <a:cubicBezTo>
                    <a:pt x="5317" y="401"/>
                    <a:pt x="4801" y="0"/>
                    <a:pt x="4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6121452" y="3883889"/>
              <a:ext cx="98318" cy="98389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86" y="1"/>
                  </a:moveTo>
                  <a:cubicBezTo>
                    <a:pt x="307" y="1"/>
                    <a:pt x="0" y="308"/>
                    <a:pt x="0" y="686"/>
                  </a:cubicBezTo>
                  <a:cubicBezTo>
                    <a:pt x="0" y="1065"/>
                    <a:pt x="307" y="1372"/>
                    <a:pt x="686" y="1372"/>
                  </a:cubicBezTo>
                  <a:cubicBezTo>
                    <a:pt x="1064" y="1372"/>
                    <a:pt x="1371" y="1065"/>
                    <a:pt x="1371" y="686"/>
                  </a:cubicBezTo>
                  <a:cubicBezTo>
                    <a:pt x="1371" y="308"/>
                    <a:pt x="1064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6138220" y="3900729"/>
              <a:ext cx="64781" cy="64709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0" y="202"/>
                    <a:pt x="0" y="451"/>
                  </a:cubicBezTo>
                  <a:cubicBezTo>
                    <a:pt x="0" y="701"/>
                    <a:pt x="203" y="903"/>
                    <a:pt x="452" y="903"/>
                  </a:cubicBezTo>
                  <a:cubicBezTo>
                    <a:pt x="701" y="903"/>
                    <a:pt x="904" y="701"/>
                    <a:pt x="904" y="451"/>
                  </a:cubicBezTo>
                  <a:cubicBezTo>
                    <a:pt x="904" y="202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1"/>
            <p:cNvSpPr/>
            <p:nvPr/>
          </p:nvSpPr>
          <p:spPr>
            <a:xfrm>
              <a:off x="6080248" y="3681954"/>
              <a:ext cx="712014" cy="254035"/>
            </a:xfrm>
            <a:custGeom>
              <a:avLst/>
              <a:gdLst/>
              <a:ahLst/>
              <a:cxnLst/>
              <a:rect l="l" t="t" r="r" b="b"/>
              <a:pathLst>
                <a:path w="9936" h="3545" extrusionOk="0">
                  <a:moveTo>
                    <a:pt x="4102" y="0"/>
                  </a:moveTo>
                  <a:cubicBezTo>
                    <a:pt x="3506" y="0"/>
                    <a:pt x="2987" y="409"/>
                    <a:pt x="2847" y="988"/>
                  </a:cubicBezTo>
                  <a:cubicBezTo>
                    <a:pt x="2739" y="1435"/>
                    <a:pt x="2342" y="1749"/>
                    <a:pt x="1883" y="1749"/>
                  </a:cubicBezTo>
                  <a:cubicBezTo>
                    <a:pt x="1208" y="1749"/>
                    <a:pt x="614" y="2088"/>
                    <a:pt x="260" y="2608"/>
                  </a:cubicBezTo>
                  <a:cubicBezTo>
                    <a:pt x="0" y="2989"/>
                    <a:pt x="248" y="3520"/>
                    <a:pt x="708" y="3542"/>
                  </a:cubicBezTo>
                  <a:cubicBezTo>
                    <a:pt x="720" y="3542"/>
                    <a:pt x="731" y="3544"/>
                    <a:pt x="742" y="3544"/>
                  </a:cubicBezTo>
                  <a:lnTo>
                    <a:pt x="3365" y="3544"/>
                  </a:lnTo>
                  <a:cubicBezTo>
                    <a:pt x="3365" y="3531"/>
                    <a:pt x="3363" y="3519"/>
                    <a:pt x="3363" y="3506"/>
                  </a:cubicBezTo>
                  <a:cubicBezTo>
                    <a:pt x="3363" y="2972"/>
                    <a:pt x="3796" y="2539"/>
                    <a:pt x="4330" y="2539"/>
                  </a:cubicBezTo>
                  <a:cubicBezTo>
                    <a:pt x="4864" y="2539"/>
                    <a:pt x="5297" y="2971"/>
                    <a:pt x="5297" y="3506"/>
                  </a:cubicBezTo>
                  <a:cubicBezTo>
                    <a:pt x="5297" y="3519"/>
                    <a:pt x="5297" y="3531"/>
                    <a:pt x="5296" y="3544"/>
                  </a:cubicBezTo>
                  <a:lnTo>
                    <a:pt x="7346" y="3544"/>
                  </a:lnTo>
                  <a:cubicBezTo>
                    <a:pt x="7346" y="3531"/>
                    <a:pt x="7344" y="3519"/>
                    <a:pt x="7344" y="3506"/>
                  </a:cubicBezTo>
                  <a:cubicBezTo>
                    <a:pt x="7344" y="2972"/>
                    <a:pt x="7776" y="2539"/>
                    <a:pt x="8310" y="2539"/>
                  </a:cubicBezTo>
                  <a:cubicBezTo>
                    <a:pt x="8846" y="2539"/>
                    <a:pt x="9277" y="2971"/>
                    <a:pt x="9277" y="3506"/>
                  </a:cubicBezTo>
                  <a:cubicBezTo>
                    <a:pt x="9277" y="3519"/>
                    <a:pt x="9277" y="3531"/>
                    <a:pt x="9276" y="3544"/>
                  </a:cubicBezTo>
                  <a:lnTo>
                    <a:pt x="9290" y="3544"/>
                  </a:lnTo>
                  <a:cubicBezTo>
                    <a:pt x="9646" y="3544"/>
                    <a:pt x="9935" y="3255"/>
                    <a:pt x="9935" y="2898"/>
                  </a:cubicBezTo>
                  <a:lnTo>
                    <a:pt x="9451" y="974"/>
                  </a:lnTo>
                  <a:cubicBezTo>
                    <a:pt x="9307" y="401"/>
                    <a:pt x="8791" y="0"/>
                    <a:pt x="8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1"/>
            <p:cNvSpPr/>
            <p:nvPr/>
          </p:nvSpPr>
          <p:spPr>
            <a:xfrm>
              <a:off x="6163587" y="3702377"/>
              <a:ext cx="152564" cy="137229"/>
            </a:xfrm>
            <a:custGeom>
              <a:avLst/>
              <a:gdLst/>
              <a:ahLst/>
              <a:cxnLst/>
              <a:rect l="l" t="t" r="r" b="b"/>
              <a:pathLst>
                <a:path w="2129" h="1915" extrusionOk="0">
                  <a:moveTo>
                    <a:pt x="2129" y="1"/>
                  </a:moveTo>
                  <a:lnTo>
                    <a:pt x="0" y="1599"/>
                  </a:lnTo>
                  <a:lnTo>
                    <a:pt x="2129" y="1915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1"/>
            <p:cNvSpPr/>
            <p:nvPr/>
          </p:nvSpPr>
          <p:spPr>
            <a:xfrm>
              <a:off x="6218406" y="3702377"/>
              <a:ext cx="218491" cy="73022"/>
            </a:xfrm>
            <a:custGeom>
              <a:avLst/>
              <a:gdLst/>
              <a:ahLst/>
              <a:cxnLst/>
              <a:rect l="l" t="t" r="r" b="b"/>
              <a:pathLst>
                <a:path w="3049" h="1019" extrusionOk="0">
                  <a:moveTo>
                    <a:pt x="1371" y="1"/>
                  </a:moveTo>
                  <a:lnTo>
                    <a:pt x="1" y="1019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1"/>
            <p:cNvSpPr/>
            <p:nvPr/>
          </p:nvSpPr>
          <p:spPr>
            <a:xfrm>
              <a:off x="6165379" y="3702377"/>
              <a:ext cx="399863" cy="112506"/>
            </a:xfrm>
            <a:custGeom>
              <a:avLst/>
              <a:gdLst/>
              <a:ahLst/>
              <a:cxnLst/>
              <a:rect l="l" t="t" r="r" b="b"/>
              <a:pathLst>
                <a:path w="5580" h="1570" extrusionOk="0">
                  <a:moveTo>
                    <a:pt x="3789" y="1"/>
                  </a:moveTo>
                  <a:lnTo>
                    <a:pt x="741" y="1019"/>
                  </a:lnTo>
                  <a:lnTo>
                    <a:pt x="0" y="1569"/>
                  </a:lnTo>
                  <a:lnTo>
                    <a:pt x="1275" y="1569"/>
                  </a:lnTo>
                  <a:lnTo>
                    <a:pt x="55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1"/>
            <p:cNvSpPr/>
            <p:nvPr/>
          </p:nvSpPr>
          <p:spPr>
            <a:xfrm>
              <a:off x="6256672" y="3702377"/>
              <a:ext cx="310861" cy="112506"/>
            </a:xfrm>
            <a:custGeom>
              <a:avLst/>
              <a:gdLst/>
              <a:ahLst/>
              <a:cxnLst/>
              <a:rect l="l" t="t" r="r" b="b"/>
              <a:pathLst>
                <a:path w="4338" h="1570" extrusionOk="0">
                  <a:moveTo>
                    <a:pt x="4305" y="1"/>
                  </a:moveTo>
                  <a:lnTo>
                    <a:pt x="1" y="1569"/>
                  </a:lnTo>
                  <a:lnTo>
                    <a:pt x="2228" y="1569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1"/>
            <p:cNvSpPr/>
            <p:nvPr/>
          </p:nvSpPr>
          <p:spPr>
            <a:xfrm>
              <a:off x="6448073" y="3702377"/>
              <a:ext cx="175424" cy="112650"/>
            </a:xfrm>
            <a:custGeom>
              <a:avLst/>
              <a:gdLst/>
              <a:ahLst/>
              <a:cxnLst/>
              <a:rect l="l" t="t" r="r" b="b"/>
              <a:pathLst>
                <a:path w="2448" h="1572" extrusionOk="0">
                  <a:moveTo>
                    <a:pt x="2446" y="1"/>
                  </a:moveTo>
                  <a:lnTo>
                    <a:pt x="2446" y="1"/>
                  </a:lnTo>
                  <a:lnTo>
                    <a:pt x="2446" y="1"/>
                  </a:lnTo>
                  <a:cubicBezTo>
                    <a:pt x="2447" y="1"/>
                    <a:pt x="2447" y="1"/>
                    <a:pt x="2448" y="1"/>
                  </a:cubicBezTo>
                  <a:close/>
                  <a:moveTo>
                    <a:pt x="2446" y="1"/>
                  </a:moveTo>
                  <a:cubicBezTo>
                    <a:pt x="2228" y="1"/>
                    <a:pt x="2016" y="71"/>
                    <a:pt x="1841" y="201"/>
                  </a:cubicBezTo>
                  <a:lnTo>
                    <a:pt x="0" y="1571"/>
                  </a:lnTo>
                  <a:lnTo>
                    <a:pt x="750" y="1571"/>
                  </a:lnTo>
                  <a:lnTo>
                    <a:pt x="2446" y="796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1"/>
            <p:cNvSpPr/>
            <p:nvPr/>
          </p:nvSpPr>
          <p:spPr>
            <a:xfrm>
              <a:off x="6501889" y="3759346"/>
              <a:ext cx="121607" cy="55536"/>
            </a:xfrm>
            <a:custGeom>
              <a:avLst/>
              <a:gdLst/>
              <a:ahLst/>
              <a:cxnLst/>
              <a:rect l="l" t="t" r="r" b="b"/>
              <a:pathLst>
                <a:path w="1697" h="775" extrusionOk="0">
                  <a:moveTo>
                    <a:pt x="1697" y="1"/>
                  </a:moveTo>
                  <a:lnTo>
                    <a:pt x="0" y="774"/>
                  </a:lnTo>
                  <a:lnTo>
                    <a:pt x="1697" y="774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1"/>
            <p:cNvSpPr/>
            <p:nvPr/>
          </p:nvSpPr>
          <p:spPr>
            <a:xfrm>
              <a:off x="6641409" y="3702377"/>
              <a:ext cx="67145" cy="48872"/>
            </a:xfrm>
            <a:custGeom>
              <a:avLst/>
              <a:gdLst/>
              <a:ahLst/>
              <a:cxnLst/>
              <a:rect l="l" t="t" r="r" b="b"/>
              <a:pathLst>
                <a:path w="937" h="682" extrusionOk="0">
                  <a:moveTo>
                    <a:pt x="1" y="1"/>
                  </a:moveTo>
                  <a:lnTo>
                    <a:pt x="1" y="682"/>
                  </a:lnTo>
                  <a:lnTo>
                    <a:pt x="937" y="254"/>
                  </a:lnTo>
                  <a:cubicBezTo>
                    <a:pt x="755" y="95"/>
                    <a:pt x="51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6641266" y="3720507"/>
              <a:ext cx="103835" cy="94376"/>
            </a:xfrm>
            <a:custGeom>
              <a:avLst/>
              <a:gdLst/>
              <a:ahLst/>
              <a:cxnLst/>
              <a:rect l="l" t="t" r="r" b="b"/>
              <a:pathLst>
                <a:path w="1449" h="1317" extrusionOk="0">
                  <a:moveTo>
                    <a:pt x="937" y="0"/>
                  </a:moveTo>
                  <a:lnTo>
                    <a:pt x="1" y="428"/>
                  </a:lnTo>
                  <a:lnTo>
                    <a:pt x="1" y="1316"/>
                  </a:lnTo>
                  <a:lnTo>
                    <a:pt x="1448" y="1316"/>
                  </a:lnTo>
                  <a:lnTo>
                    <a:pt x="1249" y="516"/>
                  </a:lnTo>
                  <a:cubicBezTo>
                    <a:pt x="1200" y="311"/>
                    <a:pt x="1087" y="133"/>
                    <a:pt x="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6341373" y="3883889"/>
              <a:ext cx="98318" cy="98389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86" y="1"/>
                  </a:moveTo>
                  <a:cubicBezTo>
                    <a:pt x="308" y="1"/>
                    <a:pt x="1" y="308"/>
                    <a:pt x="1" y="686"/>
                  </a:cubicBezTo>
                  <a:cubicBezTo>
                    <a:pt x="1" y="1065"/>
                    <a:pt x="308" y="1372"/>
                    <a:pt x="686" y="1372"/>
                  </a:cubicBezTo>
                  <a:cubicBezTo>
                    <a:pt x="1065" y="1372"/>
                    <a:pt x="1372" y="1065"/>
                    <a:pt x="1372" y="686"/>
                  </a:cubicBezTo>
                  <a:cubicBezTo>
                    <a:pt x="1372" y="308"/>
                    <a:pt x="1065" y="1"/>
                    <a:pt x="686" y="1"/>
                  </a:cubicBezTo>
                  <a:close/>
                </a:path>
              </a:pathLst>
            </a:custGeom>
            <a:solidFill>
              <a:srgbClr val="514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6358141" y="3900729"/>
              <a:ext cx="64852" cy="64709"/>
            </a:xfrm>
            <a:custGeom>
              <a:avLst/>
              <a:gdLst/>
              <a:ahLst/>
              <a:cxnLst/>
              <a:rect l="l" t="t" r="r" b="b"/>
              <a:pathLst>
                <a:path w="905" h="903" extrusionOk="0">
                  <a:moveTo>
                    <a:pt x="452" y="0"/>
                  </a:moveTo>
                  <a:cubicBezTo>
                    <a:pt x="204" y="0"/>
                    <a:pt x="1" y="202"/>
                    <a:pt x="1" y="451"/>
                  </a:cubicBezTo>
                  <a:cubicBezTo>
                    <a:pt x="1" y="701"/>
                    <a:pt x="204" y="903"/>
                    <a:pt x="452" y="903"/>
                  </a:cubicBezTo>
                  <a:cubicBezTo>
                    <a:pt x="702" y="903"/>
                    <a:pt x="904" y="701"/>
                    <a:pt x="904" y="451"/>
                  </a:cubicBezTo>
                  <a:cubicBezTo>
                    <a:pt x="904" y="202"/>
                    <a:pt x="702" y="0"/>
                    <a:pt x="45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1"/>
            <p:cNvSpPr/>
            <p:nvPr/>
          </p:nvSpPr>
          <p:spPr>
            <a:xfrm>
              <a:off x="6626647" y="3883889"/>
              <a:ext cx="98389" cy="98389"/>
            </a:xfrm>
            <a:custGeom>
              <a:avLst/>
              <a:gdLst/>
              <a:ahLst/>
              <a:cxnLst/>
              <a:rect l="l" t="t" r="r" b="b"/>
              <a:pathLst>
                <a:path w="1373" h="1373" extrusionOk="0">
                  <a:moveTo>
                    <a:pt x="687" y="1"/>
                  </a:moveTo>
                  <a:cubicBezTo>
                    <a:pt x="308" y="1"/>
                    <a:pt x="1" y="308"/>
                    <a:pt x="1" y="686"/>
                  </a:cubicBezTo>
                  <a:cubicBezTo>
                    <a:pt x="1" y="1065"/>
                    <a:pt x="308" y="1372"/>
                    <a:pt x="687" y="1372"/>
                  </a:cubicBezTo>
                  <a:cubicBezTo>
                    <a:pt x="1066" y="1372"/>
                    <a:pt x="1373" y="1065"/>
                    <a:pt x="1373" y="686"/>
                  </a:cubicBezTo>
                  <a:cubicBezTo>
                    <a:pt x="1373" y="308"/>
                    <a:pt x="1066" y="1"/>
                    <a:pt x="687" y="1"/>
                  </a:cubicBezTo>
                  <a:close/>
                </a:path>
              </a:pathLst>
            </a:custGeom>
            <a:solidFill>
              <a:srgbClr val="514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1"/>
            <p:cNvSpPr/>
            <p:nvPr/>
          </p:nvSpPr>
          <p:spPr>
            <a:xfrm>
              <a:off x="6643487" y="3900729"/>
              <a:ext cx="64781" cy="64709"/>
            </a:xfrm>
            <a:custGeom>
              <a:avLst/>
              <a:gdLst/>
              <a:ahLst/>
              <a:cxnLst/>
              <a:rect l="l" t="t" r="r" b="b"/>
              <a:pathLst>
                <a:path w="904" h="903" extrusionOk="0">
                  <a:moveTo>
                    <a:pt x="452" y="0"/>
                  </a:moveTo>
                  <a:cubicBezTo>
                    <a:pt x="203" y="0"/>
                    <a:pt x="0" y="202"/>
                    <a:pt x="0" y="451"/>
                  </a:cubicBezTo>
                  <a:cubicBezTo>
                    <a:pt x="0" y="701"/>
                    <a:pt x="203" y="903"/>
                    <a:pt x="452" y="903"/>
                  </a:cubicBezTo>
                  <a:cubicBezTo>
                    <a:pt x="701" y="903"/>
                    <a:pt x="904" y="701"/>
                    <a:pt x="904" y="451"/>
                  </a:cubicBezTo>
                  <a:cubicBezTo>
                    <a:pt x="904" y="202"/>
                    <a:pt x="701" y="0"/>
                    <a:pt x="45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1"/>
            <p:cNvSpPr/>
            <p:nvPr/>
          </p:nvSpPr>
          <p:spPr>
            <a:xfrm>
              <a:off x="6503251" y="3775469"/>
              <a:ext cx="50592" cy="26299"/>
            </a:xfrm>
            <a:custGeom>
              <a:avLst/>
              <a:gdLst/>
              <a:ahLst/>
              <a:cxnLst/>
              <a:rect l="l" t="t" r="r" b="b"/>
              <a:pathLst>
                <a:path w="706" h="367" extrusionOk="0">
                  <a:moveTo>
                    <a:pt x="252" y="1"/>
                  </a:moveTo>
                  <a:cubicBezTo>
                    <a:pt x="213" y="1"/>
                    <a:pt x="175" y="14"/>
                    <a:pt x="143" y="36"/>
                  </a:cubicBezTo>
                  <a:cubicBezTo>
                    <a:pt x="1" y="142"/>
                    <a:pt x="75" y="367"/>
                    <a:pt x="252" y="367"/>
                  </a:cubicBezTo>
                  <a:lnTo>
                    <a:pt x="455" y="367"/>
                  </a:lnTo>
                  <a:cubicBezTo>
                    <a:pt x="493" y="367"/>
                    <a:pt x="532" y="354"/>
                    <a:pt x="564" y="331"/>
                  </a:cubicBezTo>
                  <a:cubicBezTo>
                    <a:pt x="706" y="226"/>
                    <a:pt x="631" y="1"/>
                    <a:pt x="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1"/>
            <p:cNvSpPr/>
            <p:nvPr/>
          </p:nvSpPr>
          <p:spPr>
            <a:xfrm>
              <a:off x="6460399" y="3777905"/>
              <a:ext cx="64709" cy="39413"/>
            </a:xfrm>
            <a:custGeom>
              <a:avLst/>
              <a:gdLst/>
              <a:ahLst/>
              <a:cxnLst/>
              <a:rect l="l" t="t" r="r" b="b"/>
              <a:pathLst>
                <a:path w="903" h="550" extrusionOk="0">
                  <a:moveTo>
                    <a:pt x="738" y="0"/>
                  </a:moveTo>
                  <a:lnTo>
                    <a:pt x="0" y="550"/>
                  </a:lnTo>
                  <a:lnTo>
                    <a:pt x="165" y="550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6263122" y="3863824"/>
              <a:ext cx="69009" cy="39986"/>
            </a:xfrm>
            <a:custGeom>
              <a:avLst/>
              <a:gdLst/>
              <a:ahLst/>
              <a:cxnLst/>
              <a:rect l="l" t="t" r="r" b="b"/>
              <a:pathLst>
                <a:path w="963" h="558" extrusionOk="0">
                  <a:moveTo>
                    <a:pt x="730" y="0"/>
                  </a:moveTo>
                  <a:cubicBezTo>
                    <a:pt x="707" y="0"/>
                    <a:pt x="684" y="4"/>
                    <a:pt x="661" y="11"/>
                  </a:cubicBezTo>
                  <a:lnTo>
                    <a:pt x="1" y="216"/>
                  </a:lnTo>
                  <a:lnTo>
                    <a:pt x="1" y="557"/>
                  </a:lnTo>
                  <a:lnTo>
                    <a:pt x="963" y="234"/>
                  </a:lnTo>
                  <a:cubicBezTo>
                    <a:pt x="963" y="101"/>
                    <a:pt x="854" y="0"/>
                    <a:pt x="7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6130409" y="3878228"/>
              <a:ext cx="132714" cy="34540"/>
            </a:xfrm>
            <a:custGeom>
              <a:avLst/>
              <a:gdLst/>
              <a:ahLst/>
              <a:cxnLst/>
              <a:rect l="l" t="t" r="r" b="b"/>
              <a:pathLst>
                <a:path w="1852" h="482" extrusionOk="0">
                  <a:moveTo>
                    <a:pt x="1" y="0"/>
                  </a:moveTo>
                  <a:lnTo>
                    <a:pt x="1" y="351"/>
                  </a:lnTo>
                  <a:cubicBezTo>
                    <a:pt x="190" y="436"/>
                    <a:pt x="399" y="481"/>
                    <a:pt x="611" y="481"/>
                  </a:cubicBezTo>
                  <a:lnTo>
                    <a:pt x="1234" y="481"/>
                  </a:lnTo>
                  <a:cubicBezTo>
                    <a:pt x="1399" y="481"/>
                    <a:pt x="1563" y="453"/>
                    <a:pt x="1720" y="399"/>
                  </a:cubicBezTo>
                  <a:lnTo>
                    <a:pt x="1852" y="354"/>
                  </a:lnTo>
                  <a:lnTo>
                    <a:pt x="1852" y="14"/>
                  </a:lnTo>
                  <a:lnTo>
                    <a:pt x="1543" y="112"/>
                  </a:lnTo>
                  <a:cubicBezTo>
                    <a:pt x="1402" y="156"/>
                    <a:pt x="1253" y="178"/>
                    <a:pt x="1103" y="178"/>
                  </a:cubicBezTo>
                  <a:lnTo>
                    <a:pt x="707" y="178"/>
                  </a:lnTo>
                  <a:cubicBezTo>
                    <a:pt x="458" y="178"/>
                    <a:pt x="216" y="11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6094078" y="3859740"/>
              <a:ext cx="36475" cy="43713"/>
            </a:xfrm>
            <a:custGeom>
              <a:avLst/>
              <a:gdLst/>
              <a:ahLst/>
              <a:cxnLst/>
              <a:rect l="l" t="t" r="r" b="b"/>
              <a:pathLst>
                <a:path w="509" h="610" extrusionOk="0">
                  <a:moveTo>
                    <a:pt x="161" y="0"/>
                  </a:moveTo>
                  <a:lnTo>
                    <a:pt x="47" y="168"/>
                  </a:lnTo>
                  <a:lnTo>
                    <a:pt x="0" y="233"/>
                  </a:lnTo>
                  <a:cubicBezTo>
                    <a:pt x="142" y="395"/>
                    <a:pt x="318" y="523"/>
                    <a:pt x="509" y="609"/>
                  </a:cubicBezTo>
                  <a:lnTo>
                    <a:pt x="509" y="258"/>
                  </a:lnTo>
                  <a:cubicBezTo>
                    <a:pt x="382" y="191"/>
                    <a:pt x="264" y="104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6185802" y="3894208"/>
              <a:ext cx="14762" cy="14690"/>
            </a:xfrm>
            <a:custGeom>
              <a:avLst/>
              <a:gdLst/>
              <a:ahLst/>
              <a:cxnLst/>
              <a:rect l="l" t="t" r="r" b="b"/>
              <a:pathLst>
                <a:path w="206" h="205" extrusionOk="0">
                  <a:moveTo>
                    <a:pt x="103" y="0"/>
                  </a:moveTo>
                  <a:lnTo>
                    <a:pt x="0" y="103"/>
                  </a:lnTo>
                  <a:lnTo>
                    <a:pt x="103" y="205"/>
                  </a:lnTo>
                  <a:lnTo>
                    <a:pt x="205" y="10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6341373" y="3883889"/>
              <a:ext cx="98318" cy="98389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86" y="1"/>
                  </a:moveTo>
                  <a:cubicBezTo>
                    <a:pt x="308" y="1"/>
                    <a:pt x="1" y="308"/>
                    <a:pt x="1" y="686"/>
                  </a:cubicBezTo>
                  <a:cubicBezTo>
                    <a:pt x="1" y="1065"/>
                    <a:pt x="308" y="1372"/>
                    <a:pt x="686" y="1372"/>
                  </a:cubicBezTo>
                  <a:cubicBezTo>
                    <a:pt x="1065" y="1372"/>
                    <a:pt x="1372" y="1065"/>
                    <a:pt x="1372" y="686"/>
                  </a:cubicBezTo>
                  <a:cubicBezTo>
                    <a:pt x="1372" y="308"/>
                    <a:pt x="1065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6626719" y="3883889"/>
              <a:ext cx="98318" cy="98389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86" y="1"/>
                  </a:moveTo>
                  <a:cubicBezTo>
                    <a:pt x="308" y="1"/>
                    <a:pt x="1" y="308"/>
                    <a:pt x="1" y="686"/>
                  </a:cubicBezTo>
                  <a:cubicBezTo>
                    <a:pt x="1" y="1065"/>
                    <a:pt x="308" y="1372"/>
                    <a:pt x="686" y="1372"/>
                  </a:cubicBezTo>
                  <a:cubicBezTo>
                    <a:pt x="1065" y="1372"/>
                    <a:pt x="1372" y="1065"/>
                    <a:pt x="1372" y="686"/>
                  </a:cubicBezTo>
                  <a:cubicBezTo>
                    <a:pt x="1372" y="308"/>
                    <a:pt x="1065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6698593" y="3831865"/>
              <a:ext cx="52670" cy="18058"/>
            </a:xfrm>
            <a:custGeom>
              <a:avLst/>
              <a:gdLst/>
              <a:ahLst/>
              <a:cxnLst/>
              <a:rect l="l" t="t" r="r" b="b"/>
              <a:pathLst>
                <a:path w="735" h="252" extrusionOk="0">
                  <a:moveTo>
                    <a:pt x="125" y="0"/>
                  </a:moveTo>
                  <a:cubicBezTo>
                    <a:pt x="57" y="0"/>
                    <a:pt x="1" y="57"/>
                    <a:pt x="1" y="125"/>
                  </a:cubicBezTo>
                  <a:cubicBezTo>
                    <a:pt x="1" y="195"/>
                    <a:pt x="57" y="251"/>
                    <a:pt x="125" y="251"/>
                  </a:cubicBezTo>
                  <a:lnTo>
                    <a:pt x="609" y="251"/>
                  </a:lnTo>
                  <a:cubicBezTo>
                    <a:pt x="678" y="251"/>
                    <a:pt x="734" y="196"/>
                    <a:pt x="734" y="125"/>
                  </a:cubicBezTo>
                  <a:cubicBezTo>
                    <a:pt x="734" y="57"/>
                    <a:pt x="678" y="0"/>
                    <a:pt x="60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6674874" y="3810152"/>
              <a:ext cx="4371" cy="32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61" y="1"/>
                  </a:moveTo>
                  <a:lnTo>
                    <a:pt x="0" y="9"/>
                  </a:lnTo>
                  <a:lnTo>
                    <a:pt x="0" y="45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336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6716221" y="3829428"/>
              <a:ext cx="19133" cy="12111"/>
            </a:xfrm>
            <a:custGeom>
              <a:avLst/>
              <a:gdLst/>
              <a:ahLst/>
              <a:cxnLst/>
              <a:rect l="l" t="t" r="r" b="b"/>
              <a:pathLst>
                <a:path w="267" h="169" extrusionOk="0">
                  <a:moveTo>
                    <a:pt x="133" y="1"/>
                  </a:moveTo>
                  <a:cubicBezTo>
                    <a:pt x="60" y="1"/>
                    <a:pt x="0" y="39"/>
                    <a:pt x="0" y="85"/>
                  </a:cubicBezTo>
                  <a:cubicBezTo>
                    <a:pt x="0" y="131"/>
                    <a:pt x="60" y="169"/>
                    <a:pt x="133" y="169"/>
                  </a:cubicBezTo>
                  <a:cubicBezTo>
                    <a:pt x="206" y="169"/>
                    <a:pt x="266" y="132"/>
                    <a:pt x="266" y="85"/>
                  </a:cubicBezTo>
                  <a:cubicBezTo>
                    <a:pt x="266" y="39"/>
                    <a:pt x="206" y="1"/>
                    <a:pt x="133" y="1"/>
                  </a:cubicBezTo>
                  <a:close/>
                </a:path>
              </a:pathLst>
            </a:custGeom>
            <a:solidFill>
              <a:srgbClr val="221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6922384" y="3565150"/>
              <a:ext cx="107848" cy="107848"/>
            </a:xfrm>
            <a:custGeom>
              <a:avLst/>
              <a:gdLst/>
              <a:ahLst/>
              <a:cxnLst/>
              <a:rect l="l" t="t" r="r" b="b"/>
              <a:pathLst>
                <a:path w="1505" h="1505" extrusionOk="0">
                  <a:moveTo>
                    <a:pt x="752" y="0"/>
                  </a:moveTo>
                  <a:cubicBezTo>
                    <a:pt x="337" y="0"/>
                    <a:pt x="0" y="337"/>
                    <a:pt x="0" y="752"/>
                  </a:cubicBezTo>
                  <a:cubicBezTo>
                    <a:pt x="0" y="1167"/>
                    <a:pt x="337" y="1504"/>
                    <a:pt x="752" y="1504"/>
                  </a:cubicBezTo>
                  <a:cubicBezTo>
                    <a:pt x="1168" y="1504"/>
                    <a:pt x="1505" y="1169"/>
                    <a:pt x="1505" y="752"/>
                  </a:cubicBezTo>
                  <a:cubicBezTo>
                    <a:pt x="1505" y="337"/>
                    <a:pt x="1168" y="0"/>
                    <a:pt x="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6927973" y="3570597"/>
              <a:ext cx="96669" cy="96741"/>
            </a:xfrm>
            <a:custGeom>
              <a:avLst/>
              <a:gdLst/>
              <a:ahLst/>
              <a:cxnLst/>
              <a:rect l="l" t="t" r="r" b="b"/>
              <a:pathLst>
                <a:path w="1349" h="1350" extrusionOk="0">
                  <a:moveTo>
                    <a:pt x="674" y="1"/>
                  </a:moveTo>
                  <a:cubicBezTo>
                    <a:pt x="302" y="1"/>
                    <a:pt x="0" y="303"/>
                    <a:pt x="0" y="675"/>
                  </a:cubicBezTo>
                  <a:cubicBezTo>
                    <a:pt x="0" y="1049"/>
                    <a:pt x="302" y="1349"/>
                    <a:pt x="674" y="1349"/>
                  </a:cubicBezTo>
                  <a:cubicBezTo>
                    <a:pt x="1047" y="1349"/>
                    <a:pt x="1349" y="1048"/>
                    <a:pt x="1349" y="675"/>
                  </a:cubicBezTo>
                  <a:cubicBezTo>
                    <a:pt x="1349" y="303"/>
                    <a:pt x="1047" y="1"/>
                    <a:pt x="67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6962441" y="3590446"/>
              <a:ext cx="27732" cy="26801"/>
            </a:xfrm>
            <a:custGeom>
              <a:avLst/>
              <a:gdLst/>
              <a:ahLst/>
              <a:cxnLst/>
              <a:rect l="l" t="t" r="r" b="b"/>
              <a:pathLst>
                <a:path w="387" h="374" extrusionOk="0">
                  <a:moveTo>
                    <a:pt x="132" y="0"/>
                  </a:moveTo>
                  <a:cubicBezTo>
                    <a:pt x="129" y="0"/>
                    <a:pt x="126" y="1"/>
                    <a:pt x="123" y="2"/>
                  </a:cubicBezTo>
                  <a:cubicBezTo>
                    <a:pt x="49" y="31"/>
                    <a:pt x="0" y="101"/>
                    <a:pt x="0" y="181"/>
                  </a:cubicBezTo>
                  <a:cubicBezTo>
                    <a:pt x="0" y="287"/>
                    <a:pt x="87" y="374"/>
                    <a:pt x="193" y="374"/>
                  </a:cubicBezTo>
                  <a:cubicBezTo>
                    <a:pt x="300" y="374"/>
                    <a:pt x="387" y="289"/>
                    <a:pt x="384" y="180"/>
                  </a:cubicBezTo>
                  <a:cubicBezTo>
                    <a:pt x="384" y="107"/>
                    <a:pt x="342" y="39"/>
                    <a:pt x="275" y="7"/>
                  </a:cubicBezTo>
                  <a:cubicBezTo>
                    <a:pt x="272" y="6"/>
                    <a:pt x="269" y="5"/>
                    <a:pt x="266" y="5"/>
                  </a:cubicBezTo>
                  <a:cubicBezTo>
                    <a:pt x="257" y="5"/>
                    <a:pt x="248" y="10"/>
                    <a:pt x="245" y="19"/>
                  </a:cubicBezTo>
                  <a:cubicBezTo>
                    <a:pt x="240" y="30"/>
                    <a:pt x="245" y="44"/>
                    <a:pt x="256" y="49"/>
                  </a:cubicBezTo>
                  <a:cubicBezTo>
                    <a:pt x="307" y="74"/>
                    <a:pt x="340" y="125"/>
                    <a:pt x="340" y="181"/>
                  </a:cubicBezTo>
                  <a:cubicBezTo>
                    <a:pt x="340" y="261"/>
                    <a:pt x="274" y="327"/>
                    <a:pt x="193" y="327"/>
                  </a:cubicBezTo>
                  <a:cubicBezTo>
                    <a:pt x="113" y="327"/>
                    <a:pt x="48" y="261"/>
                    <a:pt x="48" y="181"/>
                  </a:cubicBezTo>
                  <a:cubicBezTo>
                    <a:pt x="48" y="121"/>
                    <a:pt x="85" y="67"/>
                    <a:pt x="141" y="45"/>
                  </a:cubicBezTo>
                  <a:cubicBezTo>
                    <a:pt x="153" y="40"/>
                    <a:pt x="159" y="26"/>
                    <a:pt x="154" y="14"/>
                  </a:cubicBezTo>
                  <a:cubicBezTo>
                    <a:pt x="150" y="6"/>
                    <a:pt x="142" y="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6974623" y="3586791"/>
              <a:ext cx="3368" cy="13114"/>
            </a:xfrm>
            <a:custGeom>
              <a:avLst/>
              <a:gdLst/>
              <a:ahLst/>
              <a:cxnLst/>
              <a:rect l="l" t="t" r="r" b="b"/>
              <a:pathLst>
                <a:path w="47" h="183" extrusionOk="0">
                  <a:moveTo>
                    <a:pt x="23" y="1"/>
                  </a:moveTo>
                  <a:cubicBezTo>
                    <a:pt x="11" y="1"/>
                    <a:pt x="1" y="12"/>
                    <a:pt x="1" y="25"/>
                  </a:cubicBezTo>
                  <a:lnTo>
                    <a:pt x="1" y="159"/>
                  </a:lnTo>
                  <a:cubicBezTo>
                    <a:pt x="1" y="172"/>
                    <a:pt x="11" y="182"/>
                    <a:pt x="23" y="182"/>
                  </a:cubicBezTo>
                  <a:cubicBezTo>
                    <a:pt x="37" y="182"/>
                    <a:pt x="47" y="172"/>
                    <a:pt x="47" y="159"/>
                  </a:cubicBezTo>
                  <a:lnTo>
                    <a:pt x="47" y="25"/>
                  </a:lnTo>
                  <a:cubicBezTo>
                    <a:pt x="47" y="12"/>
                    <a:pt x="37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6958930" y="3628784"/>
              <a:ext cx="34683" cy="22573"/>
            </a:xfrm>
            <a:custGeom>
              <a:avLst/>
              <a:gdLst/>
              <a:ahLst/>
              <a:cxnLst/>
              <a:rect l="l" t="t" r="r" b="b"/>
              <a:pathLst>
                <a:path w="484" h="315" extrusionOk="0">
                  <a:moveTo>
                    <a:pt x="159" y="0"/>
                  </a:moveTo>
                  <a:cubicBezTo>
                    <a:pt x="72" y="0"/>
                    <a:pt x="1" y="70"/>
                    <a:pt x="1" y="157"/>
                  </a:cubicBezTo>
                  <a:cubicBezTo>
                    <a:pt x="1" y="245"/>
                    <a:pt x="72" y="314"/>
                    <a:pt x="159" y="314"/>
                  </a:cubicBezTo>
                  <a:lnTo>
                    <a:pt x="327" y="314"/>
                  </a:lnTo>
                  <a:cubicBezTo>
                    <a:pt x="414" y="314"/>
                    <a:pt x="484" y="245"/>
                    <a:pt x="484" y="157"/>
                  </a:cubicBezTo>
                  <a:cubicBezTo>
                    <a:pt x="484" y="70"/>
                    <a:pt x="414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6965666" y="3640822"/>
              <a:ext cx="21355" cy="13974"/>
            </a:xfrm>
            <a:custGeom>
              <a:avLst/>
              <a:gdLst/>
              <a:ahLst/>
              <a:cxnLst/>
              <a:rect l="l" t="t" r="r" b="b"/>
              <a:pathLst>
                <a:path w="298" h="195" extrusionOk="0">
                  <a:moveTo>
                    <a:pt x="97" y="0"/>
                  </a:moveTo>
                  <a:cubicBezTo>
                    <a:pt x="44" y="0"/>
                    <a:pt x="0" y="43"/>
                    <a:pt x="0" y="97"/>
                  </a:cubicBezTo>
                  <a:cubicBezTo>
                    <a:pt x="0" y="150"/>
                    <a:pt x="44" y="194"/>
                    <a:pt x="97" y="194"/>
                  </a:cubicBezTo>
                  <a:lnTo>
                    <a:pt x="201" y="194"/>
                  </a:lnTo>
                  <a:cubicBezTo>
                    <a:pt x="255" y="194"/>
                    <a:pt x="298" y="150"/>
                    <a:pt x="298" y="97"/>
                  </a:cubicBezTo>
                  <a:cubicBezTo>
                    <a:pt x="298" y="43"/>
                    <a:pt x="255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6718156" y="3824484"/>
              <a:ext cx="19133" cy="11967"/>
            </a:xfrm>
            <a:custGeom>
              <a:avLst/>
              <a:gdLst/>
              <a:ahLst/>
              <a:cxnLst/>
              <a:rect l="l" t="t" r="r" b="b"/>
              <a:pathLst>
                <a:path w="267" h="167" extrusionOk="0">
                  <a:moveTo>
                    <a:pt x="128" y="0"/>
                  </a:moveTo>
                  <a:cubicBezTo>
                    <a:pt x="57" y="0"/>
                    <a:pt x="1" y="38"/>
                    <a:pt x="1" y="83"/>
                  </a:cubicBezTo>
                  <a:cubicBezTo>
                    <a:pt x="1" y="129"/>
                    <a:pt x="61" y="167"/>
                    <a:pt x="134" y="167"/>
                  </a:cubicBezTo>
                  <a:cubicBezTo>
                    <a:pt x="207" y="167"/>
                    <a:pt x="267" y="130"/>
                    <a:pt x="267" y="83"/>
                  </a:cubicBezTo>
                  <a:cubicBezTo>
                    <a:pt x="267" y="37"/>
                    <a:pt x="207" y="0"/>
                    <a:pt x="134" y="0"/>
                  </a:cubicBezTo>
                  <a:cubicBezTo>
                    <a:pt x="132" y="0"/>
                    <a:pt x="130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6725751" y="3645050"/>
              <a:ext cx="253175" cy="299825"/>
            </a:xfrm>
            <a:custGeom>
              <a:avLst/>
              <a:gdLst/>
              <a:ahLst/>
              <a:cxnLst/>
              <a:rect l="l" t="t" r="r" b="b"/>
              <a:pathLst>
                <a:path w="3533" h="4184" extrusionOk="0">
                  <a:moveTo>
                    <a:pt x="3495" y="0"/>
                  </a:moveTo>
                  <a:cubicBezTo>
                    <a:pt x="3476" y="0"/>
                    <a:pt x="3460" y="18"/>
                    <a:pt x="3460" y="36"/>
                  </a:cubicBezTo>
                  <a:lnTo>
                    <a:pt x="3460" y="3533"/>
                  </a:lnTo>
                  <a:cubicBezTo>
                    <a:pt x="3460" y="3851"/>
                    <a:pt x="3201" y="4109"/>
                    <a:pt x="2884" y="4109"/>
                  </a:cubicBezTo>
                  <a:cubicBezTo>
                    <a:pt x="2566" y="4109"/>
                    <a:pt x="2309" y="3851"/>
                    <a:pt x="2309" y="3533"/>
                  </a:cubicBezTo>
                  <a:cubicBezTo>
                    <a:pt x="2309" y="2757"/>
                    <a:pt x="1676" y="2126"/>
                    <a:pt x="901" y="2126"/>
                  </a:cubicBezTo>
                  <a:lnTo>
                    <a:pt x="535" y="2126"/>
                  </a:lnTo>
                  <a:cubicBezTo>
                    <a:pt x="280" y="2126"/>
                    <a:pt x="63" y="2300"/>
                    <a:pt x="5" y="2547"/>
                  </a:cubicBezTo>
                  <a:cubicBezTo>
                    <a:pt x="0" y="2567"/>
                    <a:pt x="13" y="2586"/>
                    <a:pt x="32" y="2591"/>
                  </a:cubicBezTo>
                  <a:cubicBezTo>
                    <a:pt x="35" y="2592"/>
                    <a:pt x="38" y="2592"/>
                    <a:pt x="41" y="2592"/>
                  </a:cubicBezTo>
                  <a:cubicBezTo>
                    <a:pt x="57" y="2592"/>
                    <a:pt x="71" y="2580"/>
                    <a:pt x="75" y="2563"/>
                  </a:cubicBezTo>
                  <a:cubicBezTo>
                    <a:pt x="124" y="2349"/>
                    <a:pt x="314" y="2198"/>
                    <a:pt x="535" y="2198"/>
                  </a:cubicBezTo>
                  <a:lnTo>
                    <a:pt x="901" y="2198"/>
                  </a:lnTo>
                  <a:cubicBezTo>
                    <a:pt x="1637" y="2198"/>
                    <a:pt x="2237" y="2798"/>
                    <a:pt x="2237" y="3534"/>
                  </a:cubicBezTo>
                  <a:cubicBezTo>
                    <a:pt x="2237" y="3893"/>
                    <a:pt x="2529" y="4183"/>
                    <a:pt x="2886" y="4183"/>
                  </a:cubicBezTo>
                  <a:cubicBezTo>
                    <a:pt x="3242" y="4183"/>
                    <a:pt x="3532" y="3892"/>
                    <a:pt x="3531" y="3533"/>
                  </a:cubicBezTo>
                  <a:lnTo>
                    <a:pt x="3531" y="36"/>
                  </a:lnTo>
                  <a:cubicBezTo>
                    <a:pt x="3531" y="18"/>
                    <a:pt x="3515" y="0"/>
                    <a:pt x="3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6042412" y="3974466"/>
              <a:ext cx="1045233" cy="7811"/>
            </a:xfrm>
            <a:custGeom>
              <a:avLst/>
              <a:gdLst/>
              <a:ahLst/>
              <a:cxnLst/>
              <a:rect l="l" t="t" r="r" b="b"/>
              <a:pathLst>
                <a:path w="14586" h="109" extrusionOk="0">
                  <a:moveTo>
                    <a:pt x="56" y="1"/>
                  </a:moveTo>
                  <a:cubicBezTo>
                    <a:pt x="26" y="1"/>
                    <a:pt x="0" y="25"/>
                    <a:pt x="0" y="54"/>
                  </a:cubicBezTo>
                  <a:cubicBezTo>
                    <a:pt x="0" y="83"/>
                    <a:pt x="26" y="108"/>
                    <a:pt x="56" y="108"/>
                  </a:cubicBezTo>
                  <a:lnTo>
                    <a:pt x="14529" y="108"/>
                  </a:lnTo>
                  <a:cubicBezTo>
                    <a:pt x="14560" y="108"/>
                    <a:pt x="14586" y="84"/>
                    <a:pt x="14586" y="54"/>
                  </a:cubicBezTo>
                  <a:cubicBezTo>
                    <a:pt x="14586" y="25"/>
                    <a:pt x="14560" y="1"/>
                    <a:pt x="14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6535497" y="3840822"/>
              <a:ext cx="26944" cy="74813"/>
            </a:xfrm>
            <a:custGeom>
              <a:avLst/>
              <a:gdLst/>
              <a:ahLst/>
              <a:cxnLst/>
              <a:rect l="l" t="t" r="r" b="b"/>
              <a:pathLst>
                <a:path w="376" h="1044" extrusionOk="0">
                  <a:moveTo>
                    <a:pt x="187" y="0"/>
                  </a:moveTo>
                  <a:cubicBezTo>
                    <a:pt x="84" y="0"/>
                    <a:pt x="0" y="85"/>
                    <a:pt x="0" y="189"/>
                  </a:cubicBezTo>
                  <a:lnTo>
                    <a:pt x="0" y="857"/>
                  </a:lnTo>
                  <a:cubicBezTo>
                    <a:pt x="0" y="960"/>
                    <a:pt x="84" y="1044"/>
                    <a:pt x="187" y="1044"/>
                  </a:cubicBezTo>
                  <a:cubicBezTo>
                    <a:pt x="292" y="1044"/>
                    <a:pt x="376" y="960"/>
                    <a:pt x="376" y="857"/>
                  </a:cubicBezTo>
                  <a:lnTo>
                    <a:pt x="376" y="189"/>
                  </a:lnTo>
                  <a:cubicBezTo>
                    <a:pt x="376" y="85"/>
                    <a:pt x="29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6539653" y="3862320"/>
              <a:ext cx="18703" cy="29667"/>
            </a:xfrm>
            <a:custGeom>
              <a:avLst/>
              <a:gdLst/>
              <a:ahLst/>
              <a:cxnLst/>
              <a:rect l="l" t="t" r="r" b="b"/>
              <a:pathLst>
                <a:path w="261" h="414" extrusionOk="0">
                  <a:moveTo>
                    <a:pt x="227" y="32"/>
                  </a:moveTo>
                  <a:lnTo>
                    <a:pt x="227" y="381"/>
                  </a:lnTo>
                  <a:lnTo>
                    <a:pt x="32" y="381"/>
                  </a:lnTo>
                  <a:lnTo>
                    <a:pt x="32" y="32"/>
                  </a:lnTo>
                  <a:close/>
                  <a:moveTo>
                    <a:pt x="0" y="0"/>
                  </a:moveTo>
                  <a:lnTo>
                    <a:pt x="0" y="413"/>
                  </a:lnTo>
                  <a:lnTo>
                    <a:pt x="260" y="413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6544311" y="3857447"/>
              <a:ext cx="9316" cy="7023"/>
            </a:xfrm>
            <a:custGeom>
              <a:avLst/>
              <a:gdLst/>
              <a:ahLst/>
              <a:cxnLst/>
              <a:rect l="l" t="t" r="r" b="b"/>
              <a:pathLst>
                <a:path w="130" h="98" extrusionOk="0">
                  <a:moveTo>
                    <a:pt x="103" y="26"/>
                  </a:moveTo>
                  <a:lnTo>
                    <a:pt x="103" y="70"/>
                  </a:lnTo>
                  <a:lnTo>
                    <a:pt x="26" y="70"/>
                  </a:lnTo>
                  <a:lnTo>
                    <a:pt x="26" y="26"/>
                  </a:lnTo>
                  <a:close/>
                  <a:moveTo>
                    <a:pt x="1" y="1"/>
                  </a:moveTo>
                  <a:lnTo>
                    <a:pt x="1" y="98"/>
                  </a:lnTo>
                  <a:lnTo>
                    <a:pt x="130" y="98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6543738" y="3866404"/>
              <a:ext cx="10319" cy="4801"/>
            </a:xfrm>
            <a:custGeom>
              <a:avLst/>
              <a:gdLst/>
              <a:ahLst/>
              <a:cxnLst/>
              <a:rect l="l" t="t" r="r" b="b"/>
              <a:pathLst>
                <a:path w="144" h="67" extrusionOk="0">
                  <a:moveTo>
                    <a:pt x="1" y="0"/>
                  </a:moveTo>
                  <a:lnTo>
                    <a:pt x="1" y="67"/>
                  </a:lnTo>
                  <a:lnTo>
                    <a:pt x="144" y="67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6543738" y="3874000"/>
              <a:ext cx="10319" cy="4873"/>
            </a:xfrm>
            <a:custGeom>
              <a:avLst/>
              <a:gdLst/>
              <a:ahLst/>
              <a:cxnLst/>
              <a:rect l="l" t="t" r="r" b="b"/>
              <a:pathLst>
                <a:path w="144" h="68" extrusionOk="0">
                  <a:moveTo>
                    <a:pt x="1" y="1"/>
                  </a:moveTo>
                  <a:lnTo>
                    <a:pt x="1" y="67"/>
                  </a:lnTo>
                  <a:lnTo>
                    <a:pt x="144" y="67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6543738" y="3881739"/>
              <a:ext cx="10319" cy="4801"/>
            </a:xfrm>
            <a:custGeom>
              <a:avLst/>
              <a:gdLst/>
              <a:ahLst/>
              <a:cxnLst/>
              <a:rect l="l" t="t" r="r" b="b"/>
              <a:pathLst>
                <a:path w="144" h="67" extrusionOk="0">
                  <a:moveTo>
                    <a:pt x="1" y="0"/>
                  </a:moveTo>
                  <a:lnTo>
                    <a:pt x="1" y="67"/>
                  </a:lnTo>
                  <a:lnTo>
                    <a:pt x="144" y="67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21"/>
          <p:cNvSpPr/>
          <p:nvPr/>
        </p:nvSpPr>
        <p:spPr>
          <a:xfrm>
            <a:off x="2722531" y="1349803"/>
            <a:ext cx="72090" cy="281982"/>
          </a:xfrm>
          <a:custGeom>
            <a:avLst/>
            <a:gdLst/>
            <a:ahLst/>
            <a:cxnLst/>
            <a:rect l="l" t="t" r="r" b="b"/>
            <a:pathLst>
              <a:path w="1006" h="3935" extrusionOk="0">
                <a:moveTo>
                  <a:pt x="104" y="0"/>
                </a:moveTo>
                <a:lnTo>
                  <a:pt x="0" y="24"/>
                </a:lnTo>
                <a:lnTo>
                  <a:pt x="902" y="3934"/>
                </a:lnTo>
                <a:lnTo>
                  <a:pt x="1005" y="3911"/>
                </a:lnTo>
                <a:lnTo>
                  <a:pt x="1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0" name="Google Shape;1220;p21"/>
          <p:cNvGrpSpPr/>
          <p:nvPr/>
        </p:nvGrpSpPr>
        <p:grpSpPr>
          <a:xfrm>
            <a:off x="2235116" y="761253"/>
            <a:ext cx="847523" cy="898960"/>
            <a:chOff x="2662261" y="1274362"/>
            <a:chExt cx="847523" cy="898960"/>
          </a:xfrm>
        </p:grpSpPr>
        <p:sp>
          <p:nvSpPr>
            <p:cNvPr id="1221" name="Google Shape;1221;p21"/>
            <p:cNvSpPr/>
            <p:nvPr/>
          </p:nvSpPr>
          <p:spPr>
            <a:xfrm>
              <a:off x="2662261" y="1274362"/>
              <a:ext cx="847523" cy="847451"/>
            </a:xfrm>
            <a:custGeom>
              <a:avLst/>
              <a:gdLst/>
              <a:ahLst/>
              <a:cxnLst/>
              <a:rect l="l" t="t" r="r" b="b"/>
              <a:pathLst>
                <a:path w="11827" h="11826" extrusionOk="0">
                  <a:moveTo>
                    <a:pt x="5913" y="1"/>
                  </a:moveTo>
                  <a:cubicBezTo>
                    <a:pt x="4346" y="1"/>
                    <a:pt x="2842" y="623"/>
                    <a:pt x="1732" y="1732"/>
                  </a:cubicBezTo>
                  <a:cubicBezTo>
                    <a:pt x="623" y="2841"/>
                    <a:pt x="0" y="4345"/>
                    <a:pt x="0" y="5913"/>
                  </a:cubicBezTo>
                  <a:cubicBezTo>
                    <a:pt x="0" y="7481"/>
                    <a:pt x="623" y="8985"/>
                    <a:pt x="1732" y="10093"/>
                  </a:cubicBezTo>
                  <a:cubicBezTo>
                    <a:pt x="2842" y="11203"/>
                    <a:pt x="4346" y="11826"/>
                    <a:pt x="5913" y="11826"/>
                  </a:cubicBezTo>
                  <a:cubicBezTo>
                    <a:pt x="7482" y="11826"/>
                    <a:pt x="8986" y="11203"/>
                    <a:pt x="10094" y="10093"/>
                  </a:cubicBezTo>
                  <a:cubicBezTo>
                    <a:pt x="11203" y="8985"/>
                    <a:pt x="11826" y="7481"/>
                    <a:pt x="11826" y="5913"/>
                  </a:cubicBezTo>
                  <a:cubicBezTo>
                    <a:pt x="11826" y="4345"/>
                    <a:pt x="11203" y="2841"/>
                    <a:pt x="10094" y="1732"/>
                  </a:cubicBezTo>
                  <a:cubicBezTo>
                    <a:pt x="8986" y="623"/>
                    <a:pt x="7482" y="1"/>
                    <a:pt x="59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2899380" y="2123877"/>
              <a:ext cx="372632" cy="49445"/>
            </a:xfrm>
            <a:custGeom>
              <a:avLst/>
              <a:gdLst/>
              <a:ahLst/>
              <a:cxnLst/>
              <a:rect l="l" t="t" r="r" b="b"/>
              <a:pathLst>
                <a:path w="5200" h="690" extrusionOk="0">
                  <a:moveTo>
                    <a:pt x="1262" y="0"/>
                  </a:moveTo>
                  <a:cubicBezTo>
                    <a:pt x="1140" y="0"/>
                    <a:pt x="1020" y="35"/>
                    <a:pt x="918" y="102"/>
                  </a:cubicBezTo>
                  <a:lnTo>
                    <a:pt x="0" y="690"/>
                  </a:lnTo>
                  <a:lnTo>
                    <a:pt x="5200" y="690"/>
                  </a:lnTo>
                  <a:lnTo>
                    <a:pt x="4266" y="99"/>
                  </a:lnTo>
                  <a:cubicBezTo>
                    <a:pt x="4165" y="35"/>
                    <a:pt x="4046" y="0"/>
                    <a:pt x="3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2941731" y="2128678"/>
              <a:ext cx="287858" cy="39771"/>
            </a:xfrm>
            <a:custGeom>
              <a:avLst/>
              <a:gdLst/>
              <a:ahLst/>
              <a:cxnLst/>
              <a:rect l="l" t="t" r="r" b="b"/>
              <a:pathLst>
                <a:path w="4017" h="555" extrusionOk="0">
                  <a:moveTo>
                    <a:pt x="946" y="1"/>
                  </a:moveTo>
                  <a:cubicBezTo>
                    <a:pt x="841" y="1"/>
                    <a:pt x="737" y="32"/>
                    <a:pt x="649" y="88"/>
                  </a:cubicBezTo>
                  <a:lnTo>
                    <a:pt x="32" y="485"/>
                  </a:lnTo>
                  <a:cubicBezTo>
                    <a:pt x="1" y="505"/>
                    <a:pt x="15" y="554"/>
                    <a:pt x="53" y="554"/>
                  </a:cubicBezTo>
                  <a:lnTo>
                    <a:pt x="3963" y="554"/>
                  </a:lnTo>
                  <a:cubicBezTo>
                    <a:pt x="4002" y="554"/>
                    <a:pt x="4017" y="505"/>
                    <a:pt x="3985" y="485"/>
                  </a:cubicBezTo>
                  <a:lnTo>
                    <a:pt x="3357" y="87"/>
                  </a:lnTo>
                  <a:cubicBezTo>
                    <a:pt x="3269" y="31"/>
                    <a:pt x="3166" y="1"/>
                    <a:pt x="3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077524" y="2037313"/>
              <a:ext cx="16625" cy="86637"/>
            </a:xfrm>
            <a:custGeom>
              <a:avLst/>
              <a:gdLst/>
              <a:ahLst/>
              <a:cxnLst/>
              <a:rect l="l" t="t" r="r" b="b"/>
              <a:pathLst>
                <a:path w="232" h="1209" extrusionOk="0">
                  <a:moveTo>
                    <a:pt x="0" y="1"/>
                  </a:moveTo>
                  <a:lnTo>
                    <a:pt x="0" y="1208"/>
                  </a:lnTo>
                  <a:lnTo>
                    <a:pt x="232" y="1208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2832881" y="1757055"/>
              <a:ext cx="509574" cy="280334"/>
            </a:xfrm>
            <a:custGeom>
              <a:avLst/>
              <a:gdLst/>
              <a:ahLst/>
              <a:cxnLst/>
              <a:rect l="l" t="t" r="r" b="b"/>
              <a:pathLst>
                <a:path w="7111" h="3912" extrusionOk="0">
                  <a:moveTo>
                    <a:pt x="1059" y="0"/>
                  </a:moveTo>
                  <a:lnTo>
                    <a:pt x="0" y="3912"/>
                  </a:lnTo>
                  <a:lnTo>
                    <a:pt x="7110" y="3912"/>
                  </a:lnTo>
                  <a:lnTo>
                    <a:pt x="5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827793" y="1753329"/>
              <a:ext cx="519607" cy="287930"/>
            </a:xfrm>
            <a:custGeom>
              <a:avLst/>
              <a:gdLst/>
              <a:ahLst/>
              <a:cxnLst/>
              <a:rect l="l" t="t" r="r" b="b"/>
              <a:pathLst>
                <a:path w="7251" h="4018" extrusionOk="0">
                  <a:moveTo>
                    <a:pt x="5974" y="107"/>
                  </a:moveTo>
                  <a:lnTo>
                    <a:pt x="7110" y="3912"/>
                  </a:lnTo>
                  <a:lnTo>
                    <a:pt x="140" y="3912"/>
                  </a:lnTo>
                  <a:lnTo>
                    <a:pt x="1171" y="107"/>
                  </a:lnTo>
                  <a:close/>
                  <a:moveTo>
                    <a:pt x="1089" y="0"/>
                  </a:moveTo>
                  <a:lnTo>
                    <a:pt x="1" y="4017"/>
                  </a:lnTo>
                  <a:lnTo>
                    <a:pt x="7251" y="4017"/>
                  </a:lnTo>
                  <a:lnTo>
                    <a:pt x="605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2851297" y="1809796"/>
              <a:ext cx="464930" cy="144538"/>
            </a:xfrm>
            <a:custGeom>
              <a:avLst/>
              <a:gdLst/>
              <a:ahLst/>
              <a:cxnLst/>
              <a:rect l="l" t="t" r="r" b="b"/>
              <a:pathLst>
                <a:path w="6488" h="2017" extrusionOk="0">
                  <a:moveTo>
                    <a:pt x="589" y="1"/>
                  </a:moveTo>
                  <a:lnTo>
                    <a:pt x="587" y="54"/>
                  </a:lnTo>
                  <a:lnTo>
                    <a:pt x="591" y="1"/>
                  </a:lnTo>
                  <a:lnTo>
                    <a:pt x="591" y="1"/>
                  </a:lnTo>
                  <a:cubicBezTo>
                    <a:pt x="591" y="1"/>
                    <a:pt x="591" y="1"/>
                    <a:pt x="591" y="1"/>
                  </a:cubicBezTo>
                  <a:lnTo>
                    <a:pt x="591" y="1"/>
                  </a:lnTo>
                  <a:lnTo>
                    <a:pt x="591" y="1"/>
                  </a:lnTo>
                  <a:lnTo>
                    <a:pt x="591" y="1"/>
                  </a:lnTo>
                  <a:lnTo>
                    <a:pt x="591" y="1"/>
                  </a:lnTo>
                  <a:cubicBezTo>
                    <a:pt x="590" y="1"/>
                    <a:pt x="590" y="1"/>
                    <a:pt x="589" y="1"/>
                  </a:cubicBezTo>
                  <a:close/>
                  <a:moveTo>
                    <a:pt x="5919" y="1"/>
                  </a:moveTo>
                  <a:cubicBezTo>
                    <a:pt x="4873" y="2"/>
                    <a:pt x="3283" y="3"/>
                    <a:pt x="2112" y="3"/>
                  </a:cubicBezTo>
                  <a:cubicBezTo>
                    <a:pt x="1268" y="3"/>
                    <a:pt x="641" y="3"/>
                    <a:pt x="591" y="1"/>
                  </a:cubicBezTo>
                  <a:lnTo>
                    <a:pt x="591" y="1"/>
                  </a:lnTo>
                  <a:lnTo>
                    <a:pt x="584" y="107"/>
                  </a:lnTo>
                  <a:cubicBezTo>
                    <a:pt x="607" y="109"/>
                    <a:pt x="1146" y="109"/>
                    <a:pt x="1873" y="109"/>
                  </a:cubicBezTo>
                  <a:cubicBezTo>
                    <a:pt x="3326" y="109"/>
                    <a:pt x="5534" y="107"/>
                    <a:pt x="5881" y="107"/>
                  </a:cubicBezTo>
                  <a:lnTo>
                    <a:pt x="6157" y="1031"/>
                  </a:lnTo>
                  <a:lnTo>
                    <a:pt x="269" y="1031"/>
                  </a:lnTo>
                  <a:lnTo>
                    <a:pt x="1" y="2017"/>
                  </a:lnTo>
                  <a:lnTo>
                    <a:pt x="6488" y="2017"/>
                  </a:lnTo>
                  <a:lnTo>
                    <a:pt x="6488" y="1911"/>
                  </a:lnTo>
                  <a:lnTo>
                    <a:pt x="138" y="1911"/>
                  </a:lnTo>
                  <a:lnTo>
                    <a:pt x="348" y="1137"/>
                  </a:lnTo>
                  <a:lnTo>
                    <a:pt x="6298" y="1137"/>
                  </a:lnTo>
                  <a:lnTo>
                    <a:pt x="595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2919875" y="1756769"/>
              <a:ext cx="64709" cy="281839"/>
            </a:xfrm>
            <a:custGeom>
              <a:avLst/>
              <a:gdLst/>
              <a:ahLst/>
              <a:cxnLst/>
              <a:rect l="l" t="t" r="r" b="b"/>
              <a:pathLst>
                <a:path w="903" h="3933" extrusionOk="0">
                  <a:moveTo>
                    <a:pt x="798" y="0"/>
                  </a:moveTo>
                  <a:lnTo>
                    <a:pt x="1" y="3911"/>
                  </a:lnTo>
                  <a:lnTo>
                    <a:pt x="105" y="3932"/>
                  </a:lnTo>
                  <a:lnTo>
                    <a:pt x="902" y="22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3023852" y="1757342"/>
              <a:ext cx="25654" cy="280764"/>
            </a:xfrm>
            <a:custGeom>
              <a:avLst/>
              <a:gdLst/>
              <a:ahLst/>
              <a:cxnLst/>
              <a:rect l="l" t="t" r="r" b="b"/>
              <a:pathLst>
                <a:path w="358" h="3918" extrusionOk="0">
                  <a:moveTo>
                    <a:pt x="251" y="0"/>
                  </a:moveTo>
                  <a:lnTo>
                    <a:pt x="1" y="3911"/>
                  </a:lnTo>
                  <a:lnTo>
                    <a:pt x="107" y="3917"/>
                  </a:lnTo>
                  <a:lnTo>
                    <a:pt x="358" y="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3122383" y="1756840"/>
              <a:ext cx="25726" cy="280692"/>
            </a:xfrm>
            <a:custGeom>
              <a:avLst/>
              <a:gdLst/>
              <a:ahLst/>
              <a:cxnLst/>
              <a:rect l="l" t="t" r="r" b="b"/>
              <a:pathLst>
                <a:path w="359" h="3917" extrusionOk="0">
                  <a:moveTo>
                    <a:pt x="106" y="0"/>
                  </a:moveTo>
                  <a:lnTo>
                    <a:pt x="1" y="6"/>
                  </a:lnTo>
                  <a:lnTo>
                    <a:pt x="252" y="3917"/>
                  </a:lnTo>
                  <a:lnTo>
                    <a:pt x="359" y="3911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2837673" y="1750589"/>
              <a:ext cx="384456" cy="280836"/>
            </a:xfrm>
            <a:custGeom>
              <a:avLst/>
              <a:gdLst/>
              <a:ahLst/>
              <a:cxnLst/>
              <a:rect l="l" t="t" r="r" b="b"/>
              <a:pathLst>
                <a:path w="5365" h="3919" extrusionOk="0">
                  <a:moveTo>
                    <a:pt x="4489" y="0"/>
                  </a:moveTo>
                  <a:lnTo>
                    <a:pt x="1" y="3919"/>
                  </a:lnTo>
                  <a:lnTo>
                    <a:pt x="1120" y="3919"/>
                  </a:lnTo>
                  <a:lnTo>
                    <a:pt x="5364" y="0"/>
                  </a:lnTo>
                  <a:close/>
                </a:path>
              </a:pathLst>
            </a:custGeom>
            <a:solidFill>
              <a:srgbClr val="FFFFFF">
                <a:alpha val="4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3099380" y="1848492"/>
              <a:ext cx="205378" cy="180798"/>
            </a:xfrm>
            <a:custGeom>
              <a:avLst/>
              <a:gdLst/>
              <a:ahLst/>
              <a:cxnLst/>
              <a:rect l="l" t="t" r="r" b="b"/>
              <a:pathLst>
                <a:path w="2866" h="2523" extrusionOk="0">
                  <a:moveTo>
                    <a:pt x="2517" y="0"/>
                  </a:moveTo>
                  <a:lnTo>
                    <a:pt x="0" y="2522"/>
                  </a:lnTo>
                  <a:lnTo>
                    <a:pt x="1295" y="2522"/>
                  </a:lnTo>
                  <a:lnTo>
                    <a:pt x="2865" y="88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rgbClr val="FFFFFF">
                <a:alpha val="4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4" name="Google Shape;1234;p21"/>
          <p:cNvSpPr/>
          <p:nvPr/>
        </p:nvSpPr>
        <p:spPr>
          <a:xfrm>
            <a:off x="1723197" y="2451690"/>
            <a:ext cx="847523" cy="847451"/>
          </a:xfrm>
          <a:custGeom>
            <a:avLst/>
            <a:gdLst/>
            <a:ahLst/>
            <a:cxnLst/>
            <a:rect l="l" t="t" r="r" b="b"/>
            <a:pathLst>
              <a:path w="11827" h="11826" extrusionOk="0">
                <a:moveTo>
                  <a:pt x="5914" y="0"/>
                </a:moveTo>
                <a:cubicBezTo>
                  <a:pt x="4345" y="0"/>
                  <a:pt x="2842" y="623"/>
                  <a:pt x="1733" y="1732"/>
                </a:cubicBezTo>
                <a:cubicBezTo>
                  <a:pt x="624" y="2841"/>
                  <a:pt x="1" y="4345"/>
                  <a:pt x="1" y="5912"/>
                </a:cubicBezTo>
                <a:cubicBezTo>
                  <a:pt x="1" y="7481"/>
                  <a:pt x="624" y="8985"/>
                  <a:pt x="1733" y="10093"/>
                </a:cubicBezTo>
                <a:cubicBezTo>
                  <a:pt x="2842" y="11202"/>
                  <a:pt x="4345" y="11825"/>
                  <a:pt x="5914" y="11825"/>
                </a:cubicBezTo>
                <a:cubicBezTo>
                  <a:pt x="7482" y="11825"/>
                  <a:pt x="8985" y="11202"/>
                  <a:pt x="10094" y="10093"/>
                </a:cubicBezTo>
                <a:cubicBezTo>
                  <a:pt x="11203" y="8985"/>
                  <a:pt x="11827" y="7481"/>
                  <a:pt x="11827" y="5912"/>
                </a:cubicBezTo>
                <a:cubicBezTo>
                  <a:pt x="11827" y="4345"/>
                  <a:pt x="11203" y="2841"/>
                  <a:pt x="10094" y="1732"/>
                </a:cubicBezTo>
                <a:cubicBezTo>
                  <a:pt x="8985" y="623"/>
                  <a:pt x="7482" y="0"/>
                  <a:pt x="59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1"/>
          <p:cNvSpPr/>
          <p:nvPr/>
        </p:nvSpPr>
        <p:spPr>
          <a:xfrm>
            <a:off x="6760459" y="3766206"/>
            <a:ext cx="31459" cy="31387"/>
          </a:xfrm>
          <a:custGeom>
            <a:avLst/>
            <a:gdLst/>
            <a:ahLst/>
            <a:cxnLst/>
            <a:rect l="l" t="t" r="r" b="b"/>
            <a:pathLst>
              <a:path w="439" h="438" extrusionOk="0">
                <a:moveTo>
                  <a:pt x="219" y="1"/>
                </a:moveTo>
                <a:cubicBezTo>
                  <a:pt x="99" y="1"/>
                  <a:pt x="0" y="98"/>
                  <a:pt x="0" y="219"/>
                </a:cubicBezTo>
                <a:cubicBezTo>
                  <a:pt x="0" y="339"/>
                  <a:pt x="99" y="438"/>
                  <a:pt x="219" y="438"/>
                </a:cubicBezTo>
                <a:cubicBezTo>
                  <a:pt x="340" y="438"/>
                  <a:pt x="438" y="339"/>
                  <a:pt x="438" y="219"/>
                </a:cubicBezTo>
                <a:cubicBezTo>
                  <a:pt x="438" y="98"/>
                  <a:pt x="340" y="1"/>
                  <a:pt x="2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1"/>
          <p:cNvSpPr/>
          <p:nvPr/>
        </p:nvSpPr>
        <p:spPr>
          <a:xfrm>
            <a:off x="5973662" y="3779257"/>
            <a:ext cx="805146" cy="157928"/>
          </a:xfrm>
          <a:custGeom>
            <a:avLst/>
            <a:gdLst/>
            <a:ahLst/>
            <a:cxnLst/>
            <a:rect l="l" t="t" r="r" b="b"/>
            <a:pathLst>
              <a:path w="14207" h="2204" extrusionOk="0">
                <a:moveTo>
                  <a:pt x="14135" y="1"/>
                </a:moveTo>
                <a:lnTo>
                  <a:pt x="12035" y="2102"/>
                </a:lnTo>
                <a:lnTo>
                  <a:pt x="0" y="2102"/>
                </a:lnTo>
                <a:lnTo>
                  <a:pt x="0" y="2204"/>
                </a:lnTo>
                <a:lnTo>
                  <a:pt x="12077" y="2204"/>
                </a:lnTo>
                <a:lnTo>
                  <a:pt x="14206" y="73"/>
                </a:lnTo>
                <a:lnTo>
                  <a:pt x="141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21"/>
          <p:cNvSpPr/>
          <p:nvPr/>
        </p:nvSpPr>
        <p:spPr>
          <a:xfrm>
            <a:off x="5408909" y="1328727"/>
            <a:ext cx="1075115" cy="352137"/>
          </a:xfrm>
          <a:custGeom>
            <a:avLst/>
            <a:gdLst/>
            <a:ahLst/>
            <a:cxnLst/>
            <a:rect l="l" t="t" r="r" b="b"/>
            <a:pathLst>
              <a:path w="15003" h="4914" extrusionOk="0">
                <a:moveTo>
                  <a:pt x="8863" y="0"/>
                </a:moveTo>
                <a:lnTo>
                  <a:pt x="0" y="4824"/>
                </a:lnTo>
                <a:lnTo>
                  <a:pt x="50" y="4914"/>
                </a:lnTo>
                <a:lnTo>
                  <a:pt x="8869" y="114"/>
                </a:lnTo>
                <a:lnTo>
                  <a:pt x="14964" y="2511"/>
                </a:lnTo>
                <a:lnTo>
                  <a:pt x="15002" y="2415"/>
                </a:lnTo>
                <a:lnTo>
                  <a:pt x="886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21"/>
          <p:cNvSpPr/>
          <p:nvPr/>
        </p:nvSpPr>
        <p:spPr>
          <a:xfrm>
            <a:off x="6466810" y="1489458"/>
            <a:ext cx="31459" cy="31387"/>
          </a:xfrm>
          <a:custGeom>
            <a:avLst/>
            <a:gdLst/>
            <a:ahLst/>
            <a:cxnLst/>
            <a:rect l="l" t="t" r="r" b="b"/>
            <a:pathLst>
              <a:path w="439" h="438" extrusionOk="0">
                <a:moveTo>
                  <a:pt x="220" y="0"/>
                </a:moveTo>
                <a:cubicBezTo>
                  <a:pt x="99" y="0"/>
                  <a:pt x="1" y="99"/>
                  <a:pt x="1" y="219"/>
                </a:cubicBezTo>
                <a:cubicBezTo>
                  <a:pt x="1" y="339"/>
                  <a:pt x="99" y="438"/>
                  <a:pt x="220" y="438"/>
                </a:cubicBezTo>
                <a:cubicBezTo>
                  <a:pt x="339" y="438"/>
                  <a:pt x="439" y="340"/>
                  <a:pt x="439" y="219"/>
                </a:cubicBezTo>
                <a:cubicBezTo>
                  <a:pt x="439" y="99"/>
                  <a:pt x="339" y="0"/>
                  <a:pt x="2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1"/>
          <p:cNvSpPr/>
          <p:nvPr/>
        </p:nvSpPr>
        <p:spPr>
          <a:xfrm>
            <a:off x="2965598" y="1320996"/>
            <a:ext cx="35687" cy="31459"/>
          </a:xfrm>
          <a:custGeom>
            <a:avLst/>
            <a:gdLst/>
            <a:ahLst/>
            <a:cxnLst/>
            <a:rect l="l" t="t" r="r" b="b"/>
            <a:pathLst>
              <a:path w="498" h="439" extrusionOk="0">
                <a:moveTo>
                  <a:pt x="249" y="1"/>
                </a:moveTo>
                <a:cubicBezTo>
                  <a:pt x="218" y="1"/>
                  <a:pt x="186" y="8"/>
                  <a:pt x="155" y="23"/>
                </a:cubicBezTo>
                <a:cubicBezTo>
                  <a:pt x="46" y="75"/>
                  <a:pt x="0" y="205"/>
                  <a:pt x="52" y="314"/>
                </a:cubicBezTo>
                <a:cubicBezTo>
                  <a:pt x="89" y="393"/>
                  <a:pt x="168" y="438"/>
                  <a:pt x="250" y="438"/>
                </a:cubicBezTo>
                <a:cubicBezTo>
                  <a:pt x="281" y="438"/>
                  <a:pt x="313" y="432"/>
                  <a:pt x="343" y="417"/>
                </a:cubicBezTo>
                <a:cubicBezTo>
                  <a:pt x="452" y="365"/>
                  <a:pt x="498" y="234"/>
                  <a:pt x="446" y="126"/>
                </a:cubicBezTo>
                <a:cubicBezTo>
                  <a:pt x="410" y="48"/>
                  <a:pt x="332" y="1"/>
                  <a:pt x="2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1"/>
          <p:cNvSpPr/>
          <p:nvPr/>
        </p:nvSpPr>
        <p:spPr>
          <a:xfrm>
            <a:off x="3002132" y="1350058"/>
            <a:ext cx="724786" cy="650425"/>
          </a:xfrm>
          <a:custGeom>
            <a:avLst/>
            <a:gdLst/>
            <a:ahLst/>
            <a:cxnLst/>
            <a:rect l="l" t="t" r="r" b="b"/>
            <a:pathLst>
              <a:path w="9687" h="8543" extrusionOk="0">
                <a:moveTo>
                  <a:pt x="38" y="1"/>
                </a:moveTo>
                <a:lnTo>
                  <a:pt x="1" y="97"/>
                </a:lnTo>
                <a:lnTo>
                  <a:pt x="4929" y="2003"/>
                </a:lnTo>
                <a:lnTo>
                  <a:pt x="9602" y="8542"/>
                </a:lnTo>
                <a:lnTo>
                  <a:pt x="9686" y="8483"/>
                </a:lnTo>
                <a:lnTo>
                  <a:pt x="4994" y="1919"/>
                </a:lnTo>
                <a:lnTo>
                  <a:pt x="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1"/>
          <p:cNvSpPr/>
          <p:nvPr/>
        </p:nvSpPr>
        <p:spPr>
          <a:xfrm>
            <a:off x="2325493" y="2971825"/>
            <a:ext cx="59657" cy="51678"/>
          </a:xfrm>
          <a:custGeom>
            <a:avLst/>
            <a:gdLst/>
            <a:ahLst/>
            <a:cxnLst/>
            <a:rect l="l" t="t" r="r" b="b"/>
            <a:pathLst>
              <a:path w="500" h="438" extrusionOk="0">
                <a:moveTo>
                  <a:pt x="250" y="0"/>
                </a:moveTo>
                <a:cubicBezTo>
                  <a:pt x="219" y="0"/>
                  <a:pt x="187" y="7"/>
                  <a:pt x="156" y="21"/>
                </a:cubicBezTo>
                <a:cubicBezTo>
                  <a:pt x="47" y="73"/>
                  <a:pt x="1" y="204"/>
                  <a:pt x="52" y="313"/>
                </a:cubicBezTo>
                <a:cubicBezTo>
                  <a:pt x="90" y="391"/>
                  <a:pt x="169" y="437"/>
                  <a:pt x="251" y="437"/>
                </a:cubicBezTo>
                <a:cubicBezTo>
                  <a:pt x="282" y="437"/>
                  <a:pt x="314" y="430"/>
                  <a:pt x="344" y="416"/>
                </a:cubicBezTo>
                <a:cubicBezTo>
                  <a:pt x="453" y="364"/>
                  <a:pt x="499" y="234"/>
                  <a:pt x="448" y="125"/>
                </a:cubicBezTo>
                <a:cubicBezTo>
                  <a:pt x="411" y="46"/>
                  <a:pt x="332" y="0"/>
                  <a:pt x="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21"/>
          <p:cNvSpPr/>
          <p:nvPr/>
        </p:nvSpPr>
        <p:spPr>
          <a:xfrm>
            <a:off x="2374812" y="2967265"/>
            <a:ext cx="1006133" cy="217597"/>
          </a:xfrm>
          <a:custGeom>
            <a:avLst/>
            <a:gdLst/>
            <a:ahLst/>
            <a:cxnLst/>
            <a:rect l="l" t="t" r="r" b="b"/>
            <a:pathLst>
              <a:path w="12338" h="3821" extrusionOk="0">
                <a:moveTo>
                  <a:pt x="12293" y="1"/>
                </a:moveTo>
                <a:lnTo>
                  <a:pt x="4370" y="3703"/>
                </a:lnTo>
                <a:lnTo>
                  <a:pt x="60" y="668"/>
                </a:lnTo>
                <a:lnTo>
                  <a:pt x="1" y="751"/>
                </a:lnTo>
                <a:lnTo>
                  <a:pt x="4336" y="3804"/>
                </a:lnTo>
                <a:lnTo>
                  <a:pt x="4360" y="3820"/>
                </a:lnTo>
                <a:lnTo>
                  <a:pt x="12337" y="93"/>
                </a:lnTo>
                <a:lnTo>
                  <a:pt x="12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21"/>
          <p:cNvSpPr/>
          <p:nvPr/>
        </p:nvSpPr>
        <p:spPr>
          <a:xfrm>
            <a:off x="3817585" y="3976618"/>
            <a:ext cx="45719" cy="45719"/>
          </a:xfrm>
          <a:custGeom>
            <a:avLst/>
            <a:gdLst/>
            <a:ahLst/>
            <a:cxnLst/>
            <a:rect l="l" t="t" r="r" b="b"/>
            <a:pathLst>
              <a:path w="438" h="439" extrusionOk="0">
                <a:moveTo>
                  <a:pt x="219" y="1"/>
                </a:moveTo>
                <a:cubicBezTo>
                  <a:pt x="98" y="1"/>
                  <a:pt x="1" y="99"/>
                  <a:pt x="1" y="220"/>
                </a:cubicBezTo>
                <a:cubicBezTo>
                  <a:pt x="1" y="340"/>
                  <a:pt x="98" y="439"/>
                  <a:pt x="219" y="439"/>
                </a:cubicBezTo>
                <a:cubicBezTo>
                  <a:pt x="340" y="439"/>
                  <a:pt x="437" y="340"/>
                  <a:pt x="437" y="220"/>
                </a:cubicBezTo>
                <a:cubicBezTo>
                  <a:pt x="437" y="99"/>
                  <a:pt x="340" y="1"/>
                  <a:pt x="2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1"/>
          <p:cNvSpPr/>
          <p:nvPr/>
        </p:nvSpPr>
        <p:spPr>
          <a:xfrm>
            <a:off x="2630626" y="4413531"/>
            <a:ext cx="45719" cy="45719"/>
          </a:xfrm>
          <a:custGeom>
            <a:avLst/>
            <a:gdLst/>
            <a:ahLst/>
            <a:cxnLst/>
            <a:rect l="l" t="t" r="r" b="b"/>
            <a:pathLst>
              <a:path w="438" h="439" extrusionOk="0">
                <a:moveTo>
                  <a:pt x="219" y="1"/>
                </a:moveTo>
                <a:cubicBezTo>
                  <a:pt x="98" y="1"/>
                  <a:pt x="0" y="100"/>
                  <a:pt x="0" y="220"/>
                </a:cubicBezTo>
                <a:cubicBezTo>
                  <a:pt x="0" y="340"/>
                  <a:pt x="98" y="439"/>
                  <a:pt x="219" y="439"/>
                </a:cubicBezTo>
                <a:cubicBezTo>
                  <a:pt x="339" y="439"/>
                  <a:pt x="438" y="340"/>
                  <a:pt x="438" y="220"/>
                </a:cubicBezTo>
                <a:cubicBezTo>
                  <a:pt x="438" y="100"/>
                  <a:pt x="339" y="1"/>
                  <a:pt x="2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21"/>
          <p:cNvSpPr/>
          <p:nvPr/>
        </p:nvSpPr>
        <p:spPr>
          <a:xfrm>
            <a:off x="2643654" y="3989731"/>
            <a:ext cx="1206622" cy="452689"/>
          </a:xfrm>
          <a:custGeom>
            <a:avLst/>
            <a:gdLst/>
            <a:ahLst/>
            <a:cxnLst/>
            <a:rect l="l" t="t" r="r" b="b"/>
            <a:pathLst>
              <a:path w="13823" h="4677" extrusionOk="0">
                <a:moveTo>
                  <a:pt x="13751" y="1"/>
                </a:moveTo>
                <a:lnTo>
                  <a:pt x="9175" y="4574"/>
                </a:lnTo>
                <a:lnTo>
                  <a:pt x="0" y="4574"/>
                </a:lnTo>
                <a:lnTo>
                  <a:pt x="0" y="4677"/>
                </a:lnTo>
                <a:lnTo>
                  <a:pt x="9218" y="4677"/>
                </a:lnTo>
                <a:lnTo>
                  <a:pt x="13822" y="72"/>
                </a:lnTo>
                <a:lnTo>
                  <a:pt x="1375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21"/>
          <p:cNvSpPr txBox="1"/>
          <p:nvPr/>
        </p:nvSpPr>
        <p:spPr>
          <a:xfrm>
            <a:off x="216793" y="930315"/>
            <a:ext cx="196032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0F576B"/>
                </a:solidFill>
                <a:latin typeface="Fira Sans"/>
                <a:ea typeface="Fira Sans"/>
                <a:cs typeface="Fira Sans"/>
                <a:sym typeface="Fira Sans"/>
              </a:rPr>
              <a:t>NACHHALTIGKEIT</a:t>
            </a:r>
            <a:endParaRPr sz="1600" b="1" dirty="0">
              <a:solidFill>
                <a:srgbClr val="0F576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7" name="Google Shape;1257;p21"/>
          <p:cNvSpPr txBox="1"/>
          <p:nvPr/>
        </p:nvSpPr>
        <p:spPr>
          <a:xfrm>
            <a:off x="216793" y="3857166"/>
            <a:ext cx="149801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GESUNDHEIT</a:t>
            </a:r>
            <a:endParaRPr sz="16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8" name="Google Shape;1258;p21"/>
          <p:cNvSpPr txBox="1"/>
          <p:nvPr/>
        </p:nvSpPr>
        <p:spPr>
          <a:xfrm>
            <a:off x="216792" y="2349045"/>
            <a:ext cx="1403979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SICHERHEIT</a:t>
            </a:r>
            <a:endParaRPr sz="1600" b="1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0" name="Google Shape;1260;p21"/>
          <p:cNvSpPr txBox="1"/>
          <p:nvPr/>
        </p:nvSpPr>
        <p:spPr>
          <a:xfrm>
            <a:off x="6983718" y="969445"/>
            <a:ext cx="209542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BEQUEMLICHKEIT</a:t>
            </a:r>
            <a:endParaRPr sz="1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1" name="Google Shape;1261;p21"/>
          <p:cNvSpPr txBox="1"/>
          <p:nvPr/>
        </p:nvSpPr>
        <p:spPr>
          <a:xfrm>
            <a:off x="7459825" y="3260105"/>
            <a:ext cx="144779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ENERGIE</a:t>
            </a:r>
            <a:endParaRPr sz="1800" b="1" dirty="0">
              <a:solidFill>
                <a:schemeClr val="accent1">
                  <a:lumMod val="60000"/>
                  <a:lumOff val="4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2B6D6D-4CF2-EB21-8E46-DA57AC9E3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0274" y="4292097"/>
            <a:ext cx="490435" cy="3678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EDC344-914D-C7DB-1208-3FB1B2D292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0856" y="1262012"/>
            <a:ext cx="479452" cy="532724"/>
          </a:xfrm>
          <a:prstGeom prst="rect">
            <a:avLst/>
          </a:prstGeom>
        </p:spPr>
      </p:pic>
      <p:pic>
        <p:nvPicPr>
          <p:cNvPr id="9" name="Grafik 8" descr="Schild Häkchen mit einfarbiger Füllung">
            <a:extLst>
              <a:ext uri="{FF2B5EF4-FFF2-40B4-BE49-F238E27FC236}">
                <a16:creationId xmlns:a16="http://schemas.microsoft.com/office/drawing/2014/main" id="{077534E4-41E2-A112-68C0-EF0C98EA38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8156" y="2507261"/>
            <a:ext cx="692339" cy="6923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DFF6F-CE0E-D37A-5C82-FAE7334B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Umfrage</a:t>
            </a:r>
            <a:endParaRPr lang="mn-Mong-MN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1C1C98-59EB-01CD-54C5-504491D61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/>
          </a:p>
        </p:txBody>
      </p:sp>
    </p:spTree>
    <p:extLst>
      <p:ext uri="{BB962C8B-B14F-4D97-AF65-F5344CB8AC3E}">
        <p14:creationId xmlns:p14="http://schemas.microsoft.com/office/powerpoint/2010/main" val="12531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Smart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Big Data </a:t>
            </a:r>
            <a:endParaRPr sz="16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  <a:endParaRPr sz="16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45357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AEE93-ABC3-DF60-48C0-F84583BB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Urban </a:t>
            </a:r>
            <a:r>
              <a:rPr lang="de-DE" dirty="0" err="1"/>
              <a:t>Gardening</a:t>
            </a:r>
            <a:r>
              <a:rPr lang="de-DE" dirty="0"/>
              <a:t>			//EINSPIELER</a:t>
            </a:r>
            <a:endParaRPr lang="mn-Mong-MN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6C18C-6C39-8306-8DC9-C7BAE8CA4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/>
          </a:p>
        </p:txBody>
      </p:sp>
    </p:spTree>
    <p:extLst>
      <p:ext uri="{BB962C8B-B14F-4D97-AF65-F5344CB8AC3E}">
        <p14:creationId xmlns:p14="http://schemas.microsoft.com/office/powerpoint/2010/main" val="328147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Smart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Big Data </a:t>
            </a:r>
            <a:endParaRPr sz="16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  <a:endParaRPr sz="16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5526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E98AE2-2C3C-D31F-0175-5A1E0F86A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 dirty="0"/>
          </a:p>
        </p:txBody>
      </p:sp>
      <p:pic>
        <p:nvPicPr>
          <p:cNvPr id="5" name="Grafik 4" descr="Ein Bild, das Tastatur enthält.">
            <a:extLst>
              <a:ext uri="{FF2B5EF4-FFF2-40B4-BE49-F238E27FC236}">
                <a16:creationId xmlns:a16="http://schemas.microsoft.com/office/drawing/2014/main" id="{7761DB68-02C8-6D84-5475-0BA73400D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5000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5DDB68-5D48-E254-CBEE-5C6DDC14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28" y="235475"/>
            <a:ext cx="8758341" cy="1383776"/>
          </a:xfrm>
        </p:spPr>
        <p:txBody>
          <a:bodyPr/>
          <a:lstStyle/>
          <a:p>
            <a:pPr algn="ctr"/>
            <a:r>
              <a:rPr lang="de-DE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  <a:endParaRPr lang="mn-Mong-MN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490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Big Data </a:t>
            </a:r>
            <a:endParaRPr sz="1600" b="1" dirty="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  <a:endParaRPr sz="1600" b="1" dirty="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71853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117BA-F0D8-32BD-0886-1A7DBD6C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Energiespeicher</a:t>
            </a:r>
            <a:endParaRPr lang="mn-Mong-MN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8CDE50-AEE4-FE0D-770C-3BA974CCB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n-Mong-MN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E33A9690-A0C6-BE23-8649-D0CA304DE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662603"/>
              </p:ext>
            </p:extLst>
          </p:nvPr>
        </p:nvGraphicFramePr>
        <p:xfrm>
          <a:off x="1113865" y="8286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864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117BA-F0D8-32BD-0886-1A7DBD6C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Energiespeicher</a:t>
            </a:r>
            <a:endParaRPr lang="mn-Mong-MN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381C6C82-5AC0-D0FB-B19B-9352D4D62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280744"/>
              </p:ext>
            </p:extLst>
          </p:nvPr>
        </p:nvGraphicFramePr>
        <p:xfrm>
          <a:off x="598394" y="445025"/>
          <a:ext cx="7947211" cy="453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0081604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y Infographics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045E6D"/>
      </a:lt2>
      <a:accent1>
        <a:srgbClr val="008499"/>
      </a:accent1>
      <a:accent2>
        <a:srgbClr val="A6E3E8"/>
      </a:accent2>
      <a:accent3>
        <a:srgbClr val="5D7C0A"/>
      </a:accent3>
      <a:accent4>
        <a:srgbClr val="87B212"/>
      </a:accent4>
      <a:accent5>
        <a:srgbClr val="C3D123"/>
      </a:accent5>
      <a:accent6>
        <a:srgbClr val="F7D7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D1E907EEEE2F44A9125CAEE7BD0D8B" ma:contentTypeVersion="11" ma:contentTypeDescription="Ein neues Dokument erstellen." ma:contentTypeScope="" ma:versionID="8ebbab096d02970790be8873c354fd4c">
  <xsd:schema xmlns:xsd="http://www.w3.org/2001/XMLSchema" xmlns:xs="http://www.w3.org/2001/XMLSchema" xmlns:p="http://schemas.microsoft.com/office/2006/metadata/properties" xmlns:ns3="7eb914d0-ee65-4b36-817b-6b50d787ca6f" xmlns:ns4="37f8ee66-e861-4fad-b6ec-7ec50ddbf115" targetNamespace="http://schemas.microsoft.com/office/2006/metadata/properties" ma:root="true" ma:fieldsID="234e57b5343d58c42a4e792a879f0f19" ns3:_="" ns4:_="">
    <xsd:import namespace="7eb914d0-ee65-4b36-817b-6b50d787ca6f"/>
    <xsd:import namespace="37f8ee66-e861-4fad-b6ec-7ec50ddbf1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914d0-ee65-4b36-817b-6b50d787ca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8ee66-e861-4fad-b6ec-7ec50ddbf1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DF9755-4989-4011-A0C8-F73BCB73BCB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eb914d0-ee65-4b36-817b-6b50d787ca6f"/>
    <ds:schemaRef ds:uri="http://purl.org/dc/terms/"/>
    <ds:schemaRef ds:uri="http://schemas.openxmlformats.org/package/2006/metadata/core-properties"/>
    <ds:schemaRef ds:uri="37f8ee66-e861-4fad-b6ec-7ec50ddbf11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B1DC283-0C0E-4656-9B29-B4F3EC4D0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914d0-ee65-4b36-817b-6b50d787ca6f"/>
    <ds:schemaRef ds:uri="37f8ee66-e861-4fad-b6ec-7ec50ddbf1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B40948-A13B-4707-81BB-EDDB4BDDDE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Bildschirmpräsentation (16:9)</PresentationFormat>
  <Paragraphs>70</Paragraphs>
  <Slides>14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Fira Sans</vt:lpstr>
      <vt:lpstr>Arial</vt:lpstr>
      <vt:lpstr>Ecology Infographics by Slidesgo</vt:lpstr>
      <vt:lpstr>LEOTOPIA</vt:lpstr>
      <vt:lpstr>Umfrage</vt:lpstr>
      <vt:lpstr>PowerPoint-Präsentation</vt:lpstr>
      <vt:lpstr>Urban Gardening   //EINSPIELER</vt:lpstr>
      <vt:lpstr>PowerPoint-Präsentation</vt:lpstr>
      <vt:lpstr>Big Data</vt:lpstr>
      <vt:lpstr>PowerPoint-Präsentation</vt:lpstr>
      <vt:lpstr>Energiespeicher</vt:lpstr>
      <vt:lpstr>Energiespeicher</vt:lpstr>
      <vt:lpstr>(OPTION2) Energiespeicher - Arten</vt:lpstr>
      <vt:lpstr>PowerPoint-Präsentation</vt:lpstr>
      <vt:lpstr>STORY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Simon RS</cp:lastModifiedBy>
  <cp:revision>18</cp:revision>
  <dcterms:modified xsi:type="dcterms:W3CDTF">2022-12-09T13:50:30Z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0x01010004D1E907EEEE2F44A9125CAEE7BD0D8B</vt:lpwstr>
  </property>
</Properties>
</file>